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22"/>
  </p:notesMasterIdLst>
  <p:sldIdLst>
    <p:sldId id="266" r:id="rId6"/>
    <p:sldId id="261" r:id="rId7"/>
    <p:sldId id="265" r:id="rId8"/>
    <p:sldId id="272" r:id="rId9"/>
    <p:sldId id="273" r:id="rId10"/>
    <p:sldId id="274" r:id="rId11"/>
    <p:sldId id="276" r:id="rId12"/>
    <p:sldId id="275" r:id="rId13"/>
    <p:sldId id="364" r:id="rId14"/>
    <p:sldId id="365" r:id="rId15"/>
    <p:sldId id="271" r:id="rId16"/>
    <p:sldId id="268" r:id="rId17"/>
    <p:sldId id="269" r:id="rId18"/>
    <p:sldId id="267" r:id="rId19"/>
    <p:sldId id="270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4D36"/>
    <a:srgbClr val="A58465"/>
    <a:srgbClr val="684E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7EB097-444E-484A-8DD9-09314EFF241B}" v="3" dt="2024-03-13T12:00:17.2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99" autoAdjust="0"/>
  </p:normalViewPr>
  <p:slideViewPr>
    <p:cSldViewPr snapToGrid="0">
      <p:cViewPr varScale="1">
        <p:scale>
          <a:sx n="50" d="100"/>
          <a:sy n="50" d="100"/>
        </p:scale>
        <p:origin x="17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il Todd (Chemistry)" userId="292e3cd5-22c2-486f-9667-f87378bf68f7" providerId="ADAL" clId="{A437D5B2-2F18-4746-8E1C-C5C19FEF892D}"/>
    <pc:docChg chg="undo custSel addSld delSld modSld sldOrd addMainMaster delMainMaster">
      <pc:chgData name="Neil Todd (Chemistry)" userId="292e3cd5-22c2-486f-9667-f87378bf68f7" providerId="ADAL" clId="{A437D5B2-2F18-4746-8E1C-C5C19FEF892D}" dt="2023-12-15T09:33:27.484" v="2499" actId="1076"/>
      <pc:docMkLst>
        <pc:docMk/>
      </pc:docMkLst>
      <pc:sldChg chg="add del">
        <pc:chgData name="Neil Todd (Chemistry)" userId="292e3cd5-22c2-486f-9667-f87378bf68f7" providerId="ADAL" clId="{A437D5B2-2F18-4746-8E1C-C5C19FEF892D}" dt="2023-12-12T14:09:57.153" v="29" actId="47"/>
        <pc:sldMkLst>
          <pc:docMk/>
          <pc:sldMk cId="3138563738" sldId="256"/>
        </pc:sldMkLst>
      </pc:sldChg>
      <pc:sldChg chg="add del">
        <pc:chgData name="Neil Todd (Chemistry)" userId="292e3cd5-22c2-486f-9667-f87378bf68f7" providerId="ADAL" clId="{A437D5B2-2F18-4746-8E1C-C5C19FEF892D}" dt="2023-12-12T14:09:57.632" v="30" actId="47"/>
        <pc:sldMkLst>
          <pc:docMk/>
          <pc:sldMk cId="375280337" sldId="257"/>
        </pc:sldMkLst>
      </pc:sldChg>
      <pc:sldChg chg="add del">
        <pc:chgData name="Neil Todd (Chemistry)" userId="292e3cd5-22c2-486f-9667-f87378bf68f7" providerId="ADAL" clId="{A437D5B2-2F18-4746-8E1C-C5C19FEF892D}" dt="2023-12-15T09:06:27.431" v="2484" actId="47"/>
        <pc:sldMkLst>
          <pc:docMk/>
          <pc:sldMk cId="1069929953" sldId="257"/>
        </pc:sldMkLst>
      </pc:sldChg>
      <pc:sldChg chg="add del">
        <pc:chgData name="Neil Todd (Chemistry)" userId="292e3cd5-22c2-486f-9667-f87378bf68f7" providerId="ADAL" clId="{A437D5B2-2F18-4746-8E1C-C5C19FEF892D}" dt="2023-12-12T14:09:59.840" v="33" actId="47"/>
        <pc:sldMkLst>
          <pc:docMk/>
          <pc:sldMk cId="558769876" sldId="258"/>
        </pc:sldMkLst>
      </pc:sldChg>
      <pc:sldChg chg="add del">
        <pc:chgData name="Neil Todd (Chemistry)" userId="292e3cd5-22c2-486f-9667-f87378bf68f7" providerId="ADAL" clId="{A437D5B2-2F18-4746-8E1C-C5C19FEF892D}" dt="2023-12-12T14:09:58.094" v="31" actId="47"/>
        <pc:sldMkLst>
          <pc:docMk/>
          <pc:sldMk cId="2883448871" sldId="259"/>
        </pc:sldMkLst>
      </pc:sldChg>
      <pc:sldChg chg="add del">
        <pc:chgData name="Neil Todd (Chemistry)" userId="292e3cd5-22c2-486f-9667-f87378bf68f7" providerId="ADAL" clId="{A437D5B2-2F18-4746-8E1C-C5C19FEF892D}" dt="2023-12-12T14:09:58.656" v="32" actId="47"/>
        <pc:sldMkLst>
          <pc:docMk/>
          <pc:sldMk cId="1445392644" sldId="260"/>
        </pc:sldMkLst>
      </pc:sldChg>
      <pc:sldChg chg="add del ord">
        <pc:chgData name="Neil Todd (Chemistry)" userId="292e3cd5-22c2-486f-9667-f87378bf68f7" providerId="ADAL" clId="{A437D5B2-2F18-4746-8E1C-C5C19FEF892D}" dt="2023-12-12T14:09:51.471" v="25"/>
        <pc:sldMkLst>
          <pc:docMk/>
          <pc:sldMk cId="319034132" sldId="261"/>
        </pc:sldMkLst>
      </pc:sldChg>
      <pc:sldChg chg="add del">
        <pc:chgData name="Neil Todd (Chemistry)" userId="292e3cd5-22c2-486f-9667-f87378bf68f7" providerId="ADAL" clId="{A437D5B2-2F18-4746-8E1C-C5C19FEF892D}" dt="2023-12-12T14:10:01.764" v="34" actId="47"/>
        <pc:sldMkLst>
          <pc:docMk/>
          <pc:sldMk cId="1975037255" sldId="262"/>
        </pc:sldMkLst>
      </pc:sldChg>
      <pc:sldChg chg="add del">
        <pc:chgData name="Neil Todd (Chemistry)" userId="292e3cd5-22c2-486f-9667-f87378bf68f7" providerId="ADAL" clId="{A437D5B2-2F18-4746-8E1C-C5C19FEF892D}" dt="2023-12-12T14:09:53.176" v="26" actId="47"/>
        <pc:sldMkLst>
          <pc:docMk/>
          <pc:sldMk cId="959992512" sldId="264"/>
        </pc:sldMkLst>
      </pc:sldChg>
      <pc:sldChg chg="modNotesTx">
        <pc:chgData name="Neil Todd (Chemistry)" userId="292e3cd5-22c2-486f-9667-f87378bf68f7" providerId="ADAL" clId="{A437D5B2-2F18-4746-8E1C-C5C19FEF892D}" dt="2023-12-12T15:03:03.392" v="492" actId="20577"/>
        <pc:sldMkLst>
          <pc:docMk/>
          <pc:sldMk cId="2520117917" sldId="265"/>
        </pc:sldMkLst>
      </pc:sldChg>
      <pc:sldChg chg="add del">
        <pc:chgData name="Neil Todd (Chemistry)" userId="292e3cd5-22c2-486f-9667-f87378bf68f7" providerId="ADAL" clId="{A437D5B2-2F18-4746-8E1C-C5C19FEF892D}" dt="2023-12-12T14:09:44.714" v="23" actId="47"/>
        <pc:sldMkLst>
          <pc:docMk/>
          <pc:sldMk cId="1338969297" sldId="266"/>
        </pc:sldMkLst>
      </pc:sldChg>
      <pc:sldChg chg="modSp mod">
        <pc:chgData name="Neil Todd (Chemistry)" userId="292e3cd5-22c2-486f-9667-f87378bf68f7" providerId="ADAL" clId="{A437D5B2-2F18-4746-8E1C-C5C19FEF892D}" dt="2023-12-12T14:59:26.114" v="381" actId="113"/>
        <pc:sldMkLst>
          <pc:docMk/>
          <pc:sldMk cId="1633716436" sldId="267"/>
        </pc:sldMkLst>
        <pc:spChg chg="mod">
          <ac:chgData name="Neil Todd (Chemistry)" userId="292e3cd5-22c2-486f-9667-f87378bf68f7" providerId="ADAL" clId="{A437D5B2-2F18-4746-8E1C-C5C19FEF892D}" dt="2023-12-12T14:59:26.114" v="381" actId="113"/>
          <ac:spMkLst>
            <pc:docMk/>
            <pc:sldMk cId="1633716436" sldId="267"/>
            <ac:spMk id="21" creationId="{4C975B51-8884-54D8-3551-2D153FDC9A91}"/>
          </ac:spMkLst>
        </pc:spChg>
      </pc:sldChg>
      <pc:sldChg chg="modNotesTx">
        <pc:chgData name="Neil Todd (Chemistry)" userId="292e3cd5-22c2-486f-9667-f87378bf68f7" providerId="ADAL" clId="{A437D5B2-2F18-4746-8E1C-C5C19FEF892D}" dt="2023-12-12T14:15:29.546" v="179" actId="20577"/>
        <pc:sldMkLst>
          <pc:docMk/>
          <pc:sldMk cId="3107841377" sldId="268"/>
        </pc:sldMkLst>
      </pc:sldChg>
      <pc:sldChg chg="addSp modSp mod">
        <pc:chgData name="Neil Todd (Chemistry)" userId="292e3cd5-22c2-486f-9667-f87378bf68f7" providerId="ADAL" clId="{A437D5B2-2F18-4746-8E1C-C5C19FEF892D}" dt="2023-12-12T14:14:43.556" v="123" actId="122"/>
        <pc:sldMkLst>
          <pc:docMk/>
          <pc:sldMk cId="2915654167" sldId="269"/>
        </pc:sldMkLst>
        <pc:spChg chg="add mod">
          <ac:chgData name="Neil Todd (Chemistry)" userId="292e3cd5-22c2-486f-9667-f87378bf68f7" providerId="ADAL" clId="{A437D5B2-2F18-4746-8E1C-C5C19FEF892D}" dt="2023-12-12T14:14:43.556" v="123" actId="122"/>
          <ac:spMkLst>
            <pc:docMk/>
            <pc:sldMk cId="2915654167" sldId="269"/>
            <ac:spMk id="2" creationId="{2EC652AD-1F01-9F7E-1944-41533C0DCEB6}"/>
          </ac:spMkLst>
        </pc:spChg>
      </pc:sldChg>
      <pc:sldChg chg="delSp modSp add mod delAnim">
        <pc:chgData name="Neil Todd (Chemistry)" userId="292e3cd5-22c2-486f-9667-f87378bf68f7" providerId="ADAL" clId="{A437D5B2-2F18-4746-8E1C-C5C19FEF892D}" dt="2023-12-12T14:59:20.698" v="380" actId="113"/>
        <pc:sldMkLst>
          <pc:docMk/>
          <pc:sldMk cId="129904133" sldId="270"/>
        </pc:sldMkLst>
        <pc:spChg chg="mod">
          <ac:chgData name="Neil Todd (Chemistry)" userId="292e3cd5-22c2-486f-9667-f87378bf68f7" providerId="ADAL" clId="{A437D5B2-2F18-4746-8E1C-C5C19FEF892D}" dt="2023-12-12T14:59:20.698" v="380" actId="113"/>
          <ac:spMkLst>
            <pc:docMk/>
            <pc:sldMk cId="129904133" sldId="270"/>
            <ac:spMk id="10" creationId="{39E03EB6-598E-5035-D9E8-2239B1933C12}"/>
          </ac:spMkLst>
        </pc:spChg>
        <pc:spChg chg="del topLvl">
          <ac:chgData name="Neil Todd (Chemistry)" userId="292e3cd5-22c2-486f-9667-f87378bf68f7" providerId="ADAL" clId="{A437D5B2-2F18-4746-8E1C-C5C19FEF892D}" dt="2023-12-12T14:57:49.460" v="345" actId="478"/>
          <ac:spMkLst>
            <pc:docMk/>
            <pc:sldMk cId="129904133" sldId="270"/>
            <ac:spMk id="12" creationId="{1C94C969-6481-7D56-7A88-01E353DCBA4B}"/>
          </ac:spMkLst>
        </pc:spChg>
        <pc:spChg chg="mod">
          <ac:chgData name="Neil Todd (Chemistry)" userId="292e3cd5-22c2-486f-9667-f87378bf68f7" providerId="ADAL" clId="{A437D5B2-2F18-4746-8E1C-C5C19FEF892D}" dt="2023-12-12T14:56:18.940" v="289" actId="1076"/>
          <ac:spMkLst>
            <pc:docMk/>
            <pc:sldMk cId="129904133" sldId="270"/>
            <ac:spMk id="16" creationId="{0A91AFA5-4D41-B654-5BB9-851ECF9897B2}"/>
          </ac:spMkLst>
        </pc:spChg>
        <pc:spChg chg="mod">
          <ac:chgData name="Neil Todd (Chemistry)" userId="292e3cd5-22c2-486f-9667-f87378bf68f7" providerId="ADAL" clId="{A437D5B2-2F18-4746-8E1C-C5C19FEF892D}" dt="2023-12-12T14:59:13.128" v="379" actId="20577"/>
          <ac:spMkLst>
            <pc:docMk/>
            <pc:sldMk cId="129904133" sldId="270"/>
            <ac:spMk id="21" creationId="{4C975B51-8884-54D8-3551-2D153FDC9A91}"/>
          </ac:spMkLst>
        </pc:spChg>
        <pc:grpChg chg="del">
          <ac:chgData name="Neil Todd (Chemistry)" userId="292e3cd5-22c2-486f-9667-f87378bf68f7" providerId="ADAL" clId="{A437D5B2-2F18-4746-8E1C-C5C19FEF892D}" dt="2023-12-12T14:57:49.460" v="345" actId="478"/>
          <ac:grpSpMkLst>
            <pc:docMk/>
            <pc:sldMk cId="129904133" sldId="270"/>
            <ac:grpSpMk id="13" creationId="{A4187498-6206-41BC-7946-4CEDEFAB57F1}"/>
          </ac:grpSpMkLst>
        </pc:grpChg>
        <pc:grpChg chg="mod">
          <ac:chgData name="Neil Todd (Chemistry)" userId="292e3cd5-22c2-486f-9667-f87378bf68f7" providerId="ADAL" clId="{A437D5B2-2F18-4746-8E1C-C5C19FEF892D}" dt="2023-12-12T14:55:22.377" v="184" actId="1076"/>
          <ac:grpSpMkLst>
            <pc:docMk/>
            <pc:sldMk cId="129904133" sldId="270"/>
            <ac:grpSpMk id="18" creationId="{9F4C9991-C4A4-B6EF-59ED-A6FBB32B6A1C}"/>
          </ac:grpSpMkLst>
        </pc:grpChg>
        <pc:cxnChg chg="mod">
          <ac:chgData name="Neil Todd (Chemistry)" userId="292e3cd5-22c2-486f-9667-f87378bf68f7" providerId="ADAL" clId="{A437D5B2-2F18-4746-8E1C-C5C19FEF892D}" dt="2023-12-12T14:57:45.002" v="344" actId="14100"/>
          <ac:cxnSpMkLst>
            <pc:docMk/>
            <pc:sldMk cId="129904133" sldId="270"/>
            <ac:cxnSpMk id="8" creationId="{0064819C-B5D0-AF0A-2945-B0A779E67C4E}"/>
          </ac:cxnSpMkLst>
        </pc:cxnChg>
        <pc:cxnChg chg="del topLvl">
          <ac:chgData name="Neil Todd (Chemistry)" userId="292e3cd5-22c2-486f-9667-f87378bf68f7" providerId="ADAL" clId="{A437D5B2-2F18-4746-8E1C-C5C19FEF892D}" dt="2023-12-12T14:57:59.314" v="346" actId="478"/>
          <ac:cxnSpMkLst>
            <pc:docMk/>
            <pc:sldMk cId="129904133" sldId="270"/>
            <ac:cxnSpMk id="11" creationId="{48FD7E52-6689-6C14-4A88-2684D5C8419C}"/>
          </ac:cxnSpMkLst>
        </pc:cxnChg>
        <pc:cxnChg chg="mod">
          <ac:chgData name="Neil Todd (Chemistry)" userId="292e3cd5-22c2-486f-9667-f87378bf68f7" providerId="ADAL" clId="{A437D5B2-2F18-4746-8E1C-C5C19FEF892D}" dt="2023-12-12T14:56:23.605" v="291" actId="14100"/>
          <ac:cxnSpMkLst>
            <pc:docMk/>
            <pc:sldMk cId="129904133" sldId="270"/>
            <ac:cxnSpMk id="15" creationId="{31AB9720-77F6-039D-2B1A-E09D983E839D}"/>
          </ac:cxnSpMkLst>
        </pc:cxnChg>
        <pc:cxnChg chg="mod">
          <ac:chgData name="Neil Todd (Chemistry)" userId="292e3cd5-22c2-486f-9667-f87378bf68f7" providerId="ADAL" clId="{A437D5B2-2F18-4746-8E1C-C5C19FEF892D}" dt="2023-12-12T14:58:59.928" v="351" actId="14100"/>
          <ac:cxnSpMkLst>
            <pc:docMk/>
            <pc:sldMk cId="129904133" sldId="270"/>
            <ac:cxnSpMk id="20" creationId="{4CD60FD4-616D-DFAF-E525-CFDB393159BC}"/>
          </ac:cxnSpMkLst>
        </pc:cxnChg>
      </pc:sldChg>
      <pc:sldChg chg="add del">
        <pc:chgData name="Neil Todd (Chemistry)" userId="292e3cd5-22c2-486f-9667-f87378bf68f7" providerId="ADAL" clId="{A437D5B2-2F18-4746-8E1C-C5C19FEF892D}" dt="2023-12-12T14:09:55.696" v="27" actId="47"/>
        <pc:sldMkLst>
          <pc:docMk/>
          <pc:sldMk cId="530005164" sldId="270"/>
        </pc:sldMkLst>
      </pc:sldChg>
      <pc:sldChg chg="add del">
        <pc:chgData name="Neil Todd (Chemistry)" userId="292e3cd5-22c2-486f-9667-f87378bf68f7" providerId="ADAL" clId="{A437D5B2-2F18-4746-8E1C-C5C19FEF892D}" dt="2023-12-12T14:55:12.712" v="181"/>
        <pc:sldMkLst>
          <pc:docMk/>
          <pc:sldMk cId="3365261696" sldId="270"/>
        </pc:sldMkLst>
      </pc:sldChg>
      <pc:sldChg chg="add del">
        <pc:chgData name="Neil Todd (Chemistry)" userId="292e3cd5-22c2-486f-9667-f87378bf68f7" providerId="ADAL" clId="{A437D5B2-2F18-4746-8E1C-C5C19FEF892D}" dt="2023-12-12T14:09:56.596" v="28" actId="47"/>
        <pc:sldMkLst>
          <pc:docMk/>
          <pc:sldMk cId="1098893404" sldId="271"/>
        </pc:sldMkLst>
      </pc:sldChg>
      <pc:sldChg chg="addSp delSp modSp new mod ord modNotesTx">
        <pc:chgData name="Neil Todd (Chemistry)" userId="292e3cd5-22c2-486f-9667-f87378bf68f7" providerId="ADAL" clId="{A437D5B2-2F18-4746-8E1C-C5C19FEF892D}" dt="2023-12-13T12:58:13.218" v="2398"/>
        <pc:sldMkLst>
          <pc:docMk/>
          <pc:sldMk cId="2393005434" sldId="271"/>
        </pc:sldMkLst>
        <pc:spChg chg="del">
          <ac:chgData name="Neil Todd (Chemistry)" userId="292e3cd5-22c2-486f-9667-f87378bf68f7" providerId="ADAL" clId="{A437D5B2-2F18-4746-8E1C-C5C19FEF892D}" dt="2023-12-12T14:59:52.200" v="383" actId="478"/>
          <ac:spMkLst>
            <pc:docMk/>
            <pc:sldMk cId="2393005434" sldId="271"/>
            <ac:spMk id="2" creationId="{B29B298E-2E1D-0C34-5B2A-136F6D5666CF}"/>
          </ac:spMkLst>
        </pc:spChg>
        <pc:spChg chg="del">
          <ac:chgData name="Neil Todd (Chemistry)" userId="292e3cd5-22c2-486f-9667-f87378bf68f7" providerId="ADAL" clId="{A437D5B2-2F18-4746-8E1C-C5C19FEF892D}" dt="2023-12-12T14:59:53.292" v="384" actId="478"/>
          <ac:spMkLst>
            <pc:docMk/>
            <pc:sldMk cId="2393005434" sldId="271"/>
            <ac:spMk id="3" creationId="{D21F78BD-3B1D-CE37-0004-ECA05287B04A}"/>
          </ac:spMkLst>
        </pc:spChg>
        <pc:spChg chg="add mod">
          <ac:chgData name="Neil Todd (Chemistry)" userId="292e3cd5-22c2-486f-9667-f87378bf68f7" providerId="ADAL" clId="{A437D5B2-2F18-4746-8E1C-C5C19FEF892D}" dt="2023-12-12T15:00:32.793" v="387" actId="1076"/>
          <ac:spMkLst>
            <pc:docMk/>
            <pc:sldMk cId="2393005434" sldId="271"/>
            <ac:spMk id="4" creationId="{620DEA7D-9691-A7B1-3714-C2A8501B7854}"/>
          </ac:spMkLst>
        </pc:spChg>
      </pc:sldChg>
      <pc:sldChg chg="addSp delSp modSp new mod modAnim modNotesTx">
        <pc:chgData name="Neil Todd (Chemistry)" userId="292e3cd5-22c2-486f-9667-f87378bf68f7" providerId="ADAL" clId="{A437D5B2-2F18-4746-8E1C-C5C19FEF892D}" dt="2023-12-13T12:53:37.456" v="2394" actId="20577"/>
        <pc:sldMkLst>
          <pc:docMk/>
          <pc:sldMk cId="303745910" sldId="272"/>
        </pc:sldMkLst>
        <pc:spChg chg="del">
          <ac:chgData name="Neil Todd (Chemistry)" userId="292e3cd5-22c2-486f-9667-f87378bf68f7" providerId="ADAL" clId="{A437D5B2-2F18-4746-8E1C-C5C19FEF892D}" dt="2023-12-12T15:01:50.880" v="417" actId="478"/>
          <ac:spMkLst>
            <pc:docMk/>
            <pc:sldMk cId="303745910" sldId="272"/>
            <ac:spMk id="2" creationId="{603E7194-55D6-0E85-3430-305DDB0C0385}"/>
          </ac:spMkLst>
        </pc:spChg>
        <pc:spChg chg="del">
          <ac:chgData name="Neil Todd (Chemistry)" userId="292e3cd5-22c2-486f-9667-f87378bf68f7" providerId="ADAL" clId="{A437D5B2-2F18-4746-8E1C-C5C19FEF892D}" dt="2023-12-12T15:01:52.016" v="418" actId="478"/>
          <ac:spMkLst>
            <pc:docMk/>
            <pc:sldMk cId="303745910" sldId="272"/>
            <ac:spMk id="3" creationId="{C8FE6133-7CA0-AEC6-DAA6-B04491D2237D}"/>
          </ac:spMkLst>
        </pc:spChg>
        <pc:spChg chg="add mod">
          <ac:chgData name="Neil Todd (Chemistry)" userId="292e3cd5-22c2-486f-9667-f87378bf68f7" providerId="ADAL" clId="{A437D5B2-2F18-4746-8E1C-C5C19FEF892D}" dt="2023-12-12T15:09:16.371" v="861" actId="20577"/>
          <ac:spMkLst>
            <pc:docMk/>
            <pc:sldMk cId="303745910" sldId="272"/>
            <ac:spMk id="4" creationId="{0A230906-8918-1632-D04D-E7F068488EC0}"/>
          </ac:spMkLst>
        </pc:spChg>
        <pc:spChg chg="add mod">
          <ac:chgData name="Neil Todd (Chemistry)" userId="292e3cd5-22c2-486f-9667-f87378bf68f7" providerId="ADAL" clId="{A437D5B2-2F18-4746-8E1C-C5C19FEF892D}" dt="2023-12-12T15:12:19.604" v="1046" actId="1076"/>
          <ac:spMkLst>
            <pc:docMk/>
            <pc:sldMk cId="303745910" sldId="272"/>
            <ac:spMk id="5" creationId="{BF100DA1-8A34-9AAB-0227-EBB579617F13}"/>
          </ac:spMkLst>
        </pc:spChg>
        <pc:spChg chg="add mod">
          <ac:chgData name="Neil Todd (Chemistry)" userId="292e3cd5-22c2-486f-9667-f87378bf68f7" providerId="ADAL" clId="{A437D5B2-2F18-4746-8E1C-C5C19FEF892D}" dt="2023-12-12T15:10:34.943" v="1045" actId="20577"/>
          <ac:spMkLst>
            <pc:docMk/>
            <pc:sldMk cId="303745910" sldId="272"/>
            <ac:spMk id="6" creationId="{FC7CE8BB-5709-48FE-CFA9-5A75BE9A2ADD}"/>
          </ac:spMkLst>
        </pc:spChg>
        <pc:picChg chg="add mod">
          <ac:chgData name="Neil Todd (Chemistry)" userId="292e3cd5-22c2-486f-9667-f87378bf68f7" providerId="ADAL" clId="{A437D5B2-2F18-4746-8E1C-C5C19FEF892D}" dt="2023-12-12T15:03:08.034" v="493" actId="1076"/>
          <ac:picMkLst>
            <pc:docMk/>
            <pc:sldMk cId="303745910" sldId="272"/>
            <ac:picMk id="1026" creationId="{826826E2-21AD-D7D5-8D64-66BCAD229086}"/>
          </ac:picMkLst>
        </pc:picChg>
      </pc:sldChg>
      <pc:sldChg chg="addSp delSp modSp new mod setBg modAnim modNotesTx">
        <pc:chgData name="Neil Todd (Chemistry)" userId="292e3cd5-22c2-486f-9667-f87378bf68f7" providerId="ADAL" clId="{A437D5B2-2F18-4746-8E1C-C5C19FEF892D}" dt="2023-12-12T15:27:47.870" v="1854" actId="20577"/>
        <pc:sldMkLst>
          <pc:docMk/>
          <pc:sldMk cId="2648513636" sldId="273"/>
        </pc:sldMkLst>
        <pc:spChg chg="del">
          <ac:chgData name="Neil Todd (Chemistry)" userId="292e3cd5-22c2-486f-9667-f87378bf68f7" providerId="ADAL" clId="{A437D5B2-2F18-4746-8E1C-C5C19FEF892D}" dt="2023-12-12T15:06:45.035" v="828" actId="478"/>
          <ac:spMkLst>
            <pc:docMk/>
            <pc:sldMk cId="2648513636" sldId="273"/>
            <ac:spMk id="2" creationId="{9A4F57A4-30F9-E376-D706-B7ABF988C13B}"/>
          </ac:spMkLst>
        </pc:spChg>
        <pc:spChg chg="del">
          <ac:chgData name="Neil Todd (Chemistry)" userId="292e3cd5-22c2-486f-9667-f87378bf68f7" providerId="ADAL" clId="{A437D5B2-2F18-4746-8E1C-C5C19FEF892D}" dt="2023-12-12T15:06:47.616" v="829" actId="478"/>
          <ac:spMkLst>
            <pc:docMk/>
            <pc:sldMk cId="2648513636" sldId="273"/>
            <ac:spMk id="3" creationId="{874431C2-C471-1AF4-617B-D149D2B7E081}"/>
          </ac:spMkLst>
        </pc:spChg>
        <pc:spChg chg="add mod">
          <ac:chgData name="Neil Todd (Chemistry)" userId="292e3cd5-22c2-486f-9667-f87378bf68f7" providerId="ADAL" clId="{A437D5B2-2F18-4746-8E1C-C5C19FEF892D}" dt="2023-12-12T15:17:16.051" v="1293" actId="122"/>
          <ac:spMkLst>
            <pc:docMk/>
            <pc:sldMk cId="2648513636" sldId="273"/>
            <ac:spMk id="4" creationId="{14C4C8DF-8573-A1D9-AA8B-D25CA4602941}"/>
          </ac:spMkLst>
        </pc:spChg>
        <pc:spChg chg="add mod">
          <ac:chgData name="Neil Todd (Chemistry)" userId="292e3cd5-22c2-486f-9667-f87378bf68f7" providerId="ADAL" clId="{A437D5B2-2F18-4746-8E1C-C5C19FEF892D}" dt="2023-12-12T15:18:13.590" v="1388" actId="27636"/>
          <ac:spMkLst>
            <pc:docMk/>
            <pc:sldMk cId="2648513636" sldId="273"/>
            <ac:spMk id="5" creationId="{701518E0-FA6F-E2CF-CA59-B2231FA26132}"/>
          </ac:spMkLst>
        </pc:spChg>
        <pc:spChg chg="add">
          <ac:chgData name="Neil Todd (Chemistry)" userId="292e3cd5-22c2-486f-9667-f87378bf68f7" providerId="ADAL" clId="{A437D5B2-2F18-4746-8E1C-C5C19FEF892D}" dt="2023-12-12T15:16:50.715" v="1289" actId="26606"/>
          <ac:spMkLst>
            <pc:docMk/>
            <pc:sldMk cId="2648513636" sldId="273"/>
            <ac:spMk id="2055" creationId="{45D37F4E-DDB4-456B-97E0-9937730A039F}"/>
          </ac:spMkLst>
        </pc:spChg>
        <pc:spChg chg="add">
          <ac:chgData name="Neil Todd (Chemistry)" userId="292e3cd5-22c2-486f-9667-f87378bf68f7" providerId="ADAL" clId="{A437D5B2-2F18-4746-8E1C-C5C19FEF892D}" dt="2023-12-12T15:16:50.715" v="1289" actId="26606"/>
          <ac:spMkLst>
            <pc:docMk/>
            <pc:sldMk cId="2648513636" sldId="273"/>
            <ac:spMk id="2057" creationId="{B2DD41CD-8F47-4F56-AD12-4E2FF7696987}"/>
          </ac:spMkLst>
        </pc:spChg>
        <pc:picChg chg="add mod">
          <ac:chgData name="Neil Todd (Chemistry)" userId="292e3cd5-22c2-486f-9667-f87378bf68f7" providerId="ADAL" clId="{A437D5B2-2F18-4746-8E1C-C5C19FEF892D}" dt="2023-12-12T15:17:59.364" v="1377" actId="1076"/>
          <ac:picMkLst>
            <pc:docMk/>
            <pc:sldMk cId="2648513636" sldId="273"/>
            <ac:picMk id="2050" creationId="{90F286D4-F8EC-9848-4ED4-0582747EA328}"/>
          </ac:picMkLst>
        </pc:picChg>
      </pc:sldChg>
      <pc:sldChg chg="addSp delSp modSp add mod modAnim modNotesTx">
        <pc:chgData name="Neil Todd (Chemistry)" userId="292e3cd5-22c2-486f-9667-f87378bf68f7" providerId="ADAL" clId="{A437D5B2-2F18-4746-8E1C-C5C19FEF892D}" dt="2023-12-15T09:05:44.404" v="2473" actId="1076"/>
        <pc:sldMkLst>
          <pc:docMk/>
          <pc:sldMk cId="2802684804" sldId="274"/>
        </pc:sldMkLst>
        <pc:spChg chg="mod">
          <ac:chgData name="Neil Todd (Chemistry)" userId="292e3cd5-22c2-486f-9667-f87378bf68f7" providerId="ADAL" clId="{A437D5B2-2F18-4746-8E1C-C5C19FEF892D}" dt="2023-12-15T09:05:44.404" v="2473" actId="1076"/>
          <ac:spMkLst>
            <pc:docMk/>
            <pc:sldMk cId="2802684804" sldId="274"/>
            <ac:spMk id="4" creationId="{14C4C8DF-8573-A1D9-AA8B-D25CA4602941}"/>
          </ac:spMkLst>
        </pc:spChg>
        <pc:spChg chg="mod">
          <ac:chgData name="Neil Todd (Chemistry)" userId="292e3cd5-22c2-486f-9667-f87378bf68f7" providerId="ADAL" clId="{A437D5B2-2F18-4746-8E1C-C5C19FEF892D}" dt="2023-12-12T15:32:30.889" v="1873" actId="1035"/>
          <ac:spMkLst>
            <pc:docMk/>
            <pc:sldMk cId="2802684804" sldId="274"/>
            <ac:spMk id="5" creationId="{701518E0-FA6F-E2CF-CA59-B2231FA26132}"/>
          </ac:spMkLst>
        </pc:spChg>
        <pc:picChg chg="del">
          <ac:chgData name="Neil Todd (Chemistry)" userId="292e3cd5-22c2-486f-9667-f87378bf68f7" providerId="ADAL" clId="{A437D5B2-2F18-4746-8E1C-C5C19FEF892D}" dt="2023-12-12T15:21:16.989" v="1521" actId="478"/>
          <ac:picMkLst>
            <pc:docMk/>
            <pc:sldMk cId="2802684804" sldId="274"/>
            <ac:picMk id="2050" creationId="{90F286D4-F8EC-9848-4ED4-0582747EA328}"/>
          </ac:picMkLst>
        </pc:picChg>
        <pc:picChg chg="add mod">
          <ac:chgData name="Neil Todd (Chemistry)" userId="292e3cd5-22c2-486f-9667-f87378bf68f7" providerId="ADAL" clId="{A437D5B2-2F18-4746-8E1C-C5C19FEF892D}" dt="2023-12-12T15:23:24.647" v="1657" actId="14100"/>
          <ac:picMkLst>
            <pc:docMk/>
            <pc:sldMk cId="2802684804" sldId="274"/>
            <ac:picMk id="3074" creationId="{D5AA9031-7ED5-C7CE-CA40-8059DBE0E296}"/>
          </ac:picMkLst>
        </pc:picChg>
      </pc:sldChg>
      <pc:sldChg chg="addSp delSp add del setBg delDesignElem">
        <pc:chgData name="Neil Todd (Chemistry)" userId="292e3cd5-22c2-486f-9667-f87378bf68f7" providerId="ADAL" clId="{A437D5B2-2F18-4746-8E1C-C5C19FEF892D}" dt="2023-12-12T15:20:30.507" v="1395"/>
        <pc:sldMkLst>
          <pc:docMk/>
          <pc:sldMk cId="3896671207" sldId="274"/>
        </pc:sldMkLst>
        <pc:spChg chg="add del">
          <ac:chgData name="Neil Todd (Chemistry)" userId="292e3cd5-22c2-486f-9667-f87378bf68f7" providerId="ADAL" clId="{A437D5B2-2F18-4746-8E1C-C5C19FEF892D}" dt="2023-12-12T15:20:30.507" v="1395"/>
          <ac:spMkLst>
            <pc:docMk/>
            <pc:sldMk cId="3896671207" sldId="274"/>
            <ac:spMk id="2055" creationId="{45D37F4E-DDB4-456B-97E0-9937730A039F}"/>
          </ac:spMkLst>
        </pc:spChg>
        <pc:spChg chg="add del">
          <ac:chgData name="Neil Todd (Chemistry)" userId="292e3cd5-22c2-486f-9667-f87378bf68f7" providerId="ADAL" clId="{A437D5B2-2F18-4746-8E1C-C5C19FEF892D}" dt="2023-12-12T15:20:30.507" v="1395"/>
          <ac:spMkLst>
            <pc:docMk/>
            <pc:sldMk cId="3896671207" sldId="274"/>
            <ac:spMk id="2057" creationId="{B2DD41CD-8F47-4F56-AD12-4E2FF7696987}"/>
          </ac:spMkLst>
        </pc:spChg>
      </pc:sldChg>
      <pc:sldChg chg="addSp delSp modSp add mod modAnim modNotesTx">
        <pc:chgData name="Neil Todd (Chemistry)" userId="292e3cd5-22c2-486f-9667-f87378bf68f7" providerId="ADAL" clId="{A437D5B2-2F18-4746-8E1C-C5C19FEF892D}" dt="2023-12-15T09:06:21.096" v="2483" actId="1076"/>
        <pc:sldMkLst>
          <pc:docMk/>
          <pc:sldMk cId="375301101" sldId="275"/>
        </pc:sldMkLst>
        <pc:spChg chg="add mod">
          <ac:chgData name="Neil Todd (Chemistry)" userId="292e3cd5-22c2-486f-9667-f87378bf68f7" providerId="ADAL" clId="{A437D5B2-2F18-4746-8E1C-C5C19FEF892D}" dt="2023-12-12T16:06:21.999" v="2296" actId="20577"/>
          <ac:spMkLst>
            <pc:docMk/>
            <pc:sldMk cId="375301101" sldId="275"/>
            <ac:spMk id="2" creationId="{E0A7994A-3951-C20B-6083-E41E30D600EE}"/>
          </ac:spMkLst>
        </pc:spChg>
        <pc:spChg chg="add mod">
          <ac:chgData name="Neil Todd (Chemistry)" userId="292e3cd5-22c2-486f-9667-f87378bf68f7" providerId="ADAL" clId="{A437D5B2-2F18-4746-8E1C-C5C19FEF892D}" dt="2023-12-15T09:06:19.645" v="2482" actId="1076"/>
          <ac:spMkLst>
            <pc:docMk/>
            <pc:sldMk cId="375301101" sldId="275"/>
            <ac:spMk id="3" creationId="{1C0F6077-5D31-1354-D1C3-E4AD64E3F0D4}"/>
          </ac:spMkLst>
        </pc:spChg>
        <pc:spChg chg="mod">
          <ac:chgData name="Neil Todd (Chemistry)" userId="292e3cd5-22c2-486f-9667-f87378bf68f7" providerId="ADAL" clId="{A437D5B2-2F18-4746-8E1C-C5C19FEF892D}" dt="2023-12-12T15:23:42.766" v="1662" actId="20577"/>
          <ac:spMkLst>
            <pc:docMk/>
            <pc:sldMk cId="375301101" sldId="275"/>
            <ac:spMk id="5" creationId="{701518E0-FA6F-E2CF-CA59-B2231FA26132}"/>
          </ac:spMkLst>
        </pc:spChg>
        <pc:picChg chg="add mod">
          <ac:chgData name="Neil Todd (Chemistry)" userId="292e3cd5-22c2-486f-9667-f87378bf68f7" providerId="ADAL" clId="{A437D5B2-2F18-4746-8E1C-C5C19FEF892D}" dt="2023-12-15T09:06:21.096" v="2483" actId="1076"/>
          <ac:picMkLst>
            <pc:docMk/>
            <pc:sldMk cId="375301101" sldId="275"/>
            <ac:picMk id="6" creationId="{4883C207-86D3-C16C-6520-377DA48A5649}"/>
          </ac:picMkLst>
        </pc:picChg>
        <pc:picChg chg="del">
          <ac:chgData name="Neil Todd (Chemistry)" userId="292e3cd5-22c2-486f-9667-f87378bf68f7" providerId="ADAL" clId="{A437D5B2-2F18-4746-8E1C-C5C19FEF892D}" dt="2023-12-12T15:23:44.001" v="1663" actId="478"/>
          <ac:picMkLst>
            <pc:docMk/>
            <pc:sldMk cId="375301101" sldId="275"/>
            <ac:picMk id="3074" creationId="{D5AA9031-7ED5-C7CE-CA40-8059DBE0E296}"/>
          </ac:picMkLst>
        </pc:picChg>
        <pc:picChg chg="add del mod">
          <ac:chgData name="Neil Todd (Chemistry)" userId="292e3cd5-22c2-486f-9667-f87378bf68f7" providerId="ADAL" clId="{A437D5B2-2F18-4746-8E1C-C5C19FEF892D}" dt="2023-12-15T09:06:06.618" v="2477" actId="478"/>
          <ac:picMkLst>
            <pc:docMk/>
            <pc:sldMk cId="375301101" sldId="275"/>
            <ac:picMk id="5122" creationId="{CBE9F272-27CD-A60C-3C4C-EEE7DE50BCEB}"/>
          </ac:picMkLst>
        </pc:picChg>
      </pc:sldChg>
      <pc:sldChg chg="addSp delSp add del setBg delDesignElem">
        <pc:chgData name="Neil Todd (Chemistry)" userId="292e3cd5-22c2-486f-9667-f87378bf68f7" providerId="ADAL" clId="{A437D5B2-2F18-4746-8E1C-C5C19FEF892D}" dt="2023-12-12T15:23:34.453" v="1660"/>
        <pc:sldMkLst>
          <pc:docMk/>
          <pc:sldMk cId="682888114" sldId="275"/>
        </pc:sldMkLst>
        <pc:spChg chg="add del">
          <ac:chgData name="Neil Todd (Chemistry)" userId="292e3cd5-22c2-486f-9667-f87378bf68f7" providerId="ADAL" clId="{A437D5B2-2F18-4746-8E1C-C5C19FEF892D}" dt="2023-12-12T15:23:34.453" v="1660"/>
          <ac:spMkLst>
            <pc:docMk/>
            <pc:sldMk cId="682888114" sldId="275"/>
            <ac:spMk id="2055" creationId="{45D37F4E-DDB4-456B-97E0-9937730A039F}"/>
          </ac:spMkLst>
        </pc:spChg>
        <pc:spChg chg="add del">
          <ac:chgData name="Neil Todd (Chemistry)" userId="292e3cd5-22c2-486f-9667-f87378bf68f7" providerId="ADAL" clId="{A437D5B2-2F18-4746-8E1C-C5C19FEF892D}" dt="2023-12-12T15:23:34.453" v="1660"/>
          <ac:spMkLst>
            <pc:docMk/>
            <pc:sldMk cId="682888114" sldId="275"/>
            <ac:spMk id="2057" creationId="{B2DD41CD-8F47-4F56-AD12-4E2FF7696987}"/>
          </ac:spMkLst>
        </pc:spChg>
      </pc:sldChg>
      <pc:sldChg chg="addSp delSp add del setBg delDesignElem">
        <pc:chgData name="Neil Todd (Chemistry)" userId="292e3cd5-22c2-486f-9667-f87378bf68f7" providerId="ADAL" clId="{A437D5B2-2F18-4746-8E1C-C5C19FEF892D}" dt="2023-12-12T15:32:14.415" v="1857"/>
        <pc:sldMkLst>
          <pc:docMk/>
          <pc:sldMk cId="1175345376" sldId="276"/>
        </pc:sldMkLst>
        <pc:spChg chg="add del">
          <ac:chgData name="Neil Todd (Chemistry)" userId="292e3cd5-22c2-486f-9667-f87378bf68f7" providerId="ADAL" clId="{A437D5B2-2F18-4746-8E1C-C5C19FEF892D}" dt="2023-12-12T15:32:14.415" v="1857"/>
          <ac:spMkLst>
            <pc:docMk/>
            <pc:sldMk cId="1175345376" sldId="276"/>
            <ac:spMk id="2055" creationId="{45D37F4E-DDB4-456B-97E0-9937730A039F}"/>
          </ac:spMkLst>
        </pc:spChg>
        <pc:spChg chg="add del">
          <ac:chgData name="Neil Todd (Chemistry)" userId="292e3cd5-22c2-486f-9667-f87378bf68f7" providerId="ADAL" clId="{A437D5B2-2F18-4746-8E1C-C5C19FEF892D}" dt="2023-12-12T15:32:14.415" v="1857"/>
          <ac:spMkLst>
            <pc:docMk/>
            <pc:sldMk cId="1175345376" sldId="276"/>
            <ac:spMk id="2057" creationId="{B2DD41CD-8F47-4F56-AD12-4E2FF7696987}"/>
          </ac:spMkLst>
        </pc:spChg>
      </pc:sldChg>
      <pc:sldChg chg="addSp modSp add modAnim modNotesTx">
        <pc:chgData name="Neil Todd (Chemistry)" userId="292e3cd5-22c2-486f-9667-f87378bf68f7" providerId="ADAL" clId="{A437D5B2-2F18-4746-8E1C-C5C19FEF892D}" dt="2023-12-12T16:00:52.715" v="2187" actId="20577"/>
        <pc:sldMkLst>
          <pc:docMk/>
          <pc:sldMk cId="2236780861" sldId="276"/>
        </pc:sldMkLst>
        <pc:spChg chg="add mod">
          <ac:chgData name="Neil Todd (Chemistry)" userId="292e3cd5-22c2-486f-9667-f87378bf68f7" providerId="ADAL" clId="{A437D5B2-2F18-4746-8E1C-C5C19FEF892D}" dt="2023-12-12T16:00:01.719" v="2088" actId="113"/>
          <ac:spMkLst>
            <pc:docMk/>
            <pc:sldMk cId="2236780861" sldId="276"/>
            <ac:spMk id="2" creationId="{86313B00-E83C-E863-AE5A-876044551774}"/>
          </ac:spMkLst>
        </pc:spChg>
        <pc:picChg chg="add mod">
          <ac:chgData name="Neil Todd (Chemistry)" userId="292e3cd5-22c2-486f-9667-f87378bf68f7" providerId="ADAL" clId="{A437D5B2-2F18-4746-8E1C-C5C19FEF892D}" dt="2023-12-12T15:59:57.514" v="2087" actId="1076"/>
          <ac:picMkLst>
            <pc:docMk/>
            <pc:sldMk cId="2236780861" sldId="276"/>
            <ac:picMk id="4098" creationId="{0197F4A7-A08A-5640-45AA-721B21813616}"/>
          </ac:picMkLst>
        </pc:picChg>
      </pc:sldChg>
      <pc:sldChg chg="delSp add del setBg delDesignElem">
        <pc:chgData name="Neil Todd (Chemistry)" userId="292e3cd5-22c2-486f-9667-f87378bf68f7" providerId="ADAL" clId="{A437D5B2-2F18-4746-8E1C-C5C19FEF892D}" dt="2023-12-12T15:32:24.875" v="1861" actId="47"/>
        <pc:sldMkLst>
          <pc:docMk/>
          <pc:sldMk cId="576588063" sldId="277"/>
        </pc:sldMkLst>
        <pc:spChg chg="del">
          <ac:chgData name="Neil Todd (Chemistry)" userId="292e3cd5-22c2-486f-9667-f87378bf68f7" providerId="ADAL" clId="{A437D5B2-2F18-4746-8E1C-C5C19FEF892D}" dt="2023-12-12T15:32:22.504" v="1860"/>
          <ac:spMkLst>
            <pc:docMk/>
            <pc:sldMk cId="576588063" sldId="277"/>
            <ac:spMk id="2055" creationId="{45D37F4E-DDB4-456B-97E0-9937730A039F}"/>
          </ac:spMkLst>
        </pc:spChg>
        <pc:spChg chg="del">
          <ac:chgData name="Neil Todd (Chemistry)" userId="292e3cd5-22c2-486f-9667-f87378bf68f7" providerId="ADAL" clId="{A437D5B2-2F18-4746-8E1C-C5C19FEF892D}" dt="2023-12-12T15:32:22.504" v="1860"/>
          <ac:spMkLst>
            <pc:docMk/>
            <pc:sldMk cId="576588063" sldId="277"/>
            <ac:spMk id="2057" creationId="{B2DD41CD-8F47-4F56-AD12-4E2FF7696987}"/>
          </ac:spMkLst>
        </pc:spChg>
      </pc:sldChg>
      <pc:sldChg chg="addSp delSp modSp new mod modAnim">
        <pc:chgData name="Neil Todd (Chemistry)" userId="292e3cd5-22c2-486f-9667-f87378bf68f7" providerId="ADAL" clId="{A437D5B2-2F18-4746-8E1C-C5C19FEF892D}" dt="2023-12-13T13:18:05.004" v="2472" actId="20577"/>
        <pc:sldMkLst>
          <pc:docMk/>
          <pc:sldMk cId="3121496369" sldId="277"/>
        </pc:sldMkLst>
        <pc:spChg chg="del">
          <ac:chgData name="Neil Todd (Chemistry)" userId="292e3cd5-22c2-486f-9667-f87378bf68f7" providerId="ADAL" clId="{A437D5B2-2F18-4746-8E1C-C5C19FEF892D}" dt="2023-12-13T13:11:16.946" v="2400" actId="478"/>
          <ac:spMkLst>
            <pc:docMk/>
            <pc:sldMk cId="3121496369" sldId="277"/>
            <ac:spMk id="2" creationId="{B1BFD12F-0678-1EA2-57E8-DB931FFEA6DF}"/>
          </ac:spMkLst>
        </pc:spChg>
        <pc:spChg chg="del">
          <ac:chgData name="Neil Todd (Chemistry)" userId="292e3cd5-22c2-486f-9667-f87378bf68f7" providerId="ADAL" clId="{A437D5B2-2F18-4746-8E1C-C5C19FEF892D}" dt="2023-12-13T13:11:18.394" v="2401" actId="478"/>
          <ac:spMkLst>
            <pc:docMk/>
            <pc:sldMk cId="3121496369" sldId="277"/>
            <ac:spMk id="3" creationId="{66BEDAA7-1833-D1BD-B96A-BE1614D77CA4}"/>
          </ac:spMkLst>
        </pc:spChg>
        <pc:spChg chg="add mod">
          <ac:chgData name="Neil Todd (Chemistry)" userId="292e3cd5-22c2-486f-9667-f87378bf68f7" providerId="ADAL" clId="{A437D5B2-2F18-4746-8E1C-C5C19FEF892D}" dt="2023-12-13T13:12:56.427" v="2427" actId="1076"/>
          <ac:spMkLst>
            <pc:docMk/>
            <pc:sldMk cId="3121496369" sldId="277"/>
            <ac:spMk id="7" creationId="{08868D09-CCB8-A77F-AE8D-4A841A79D817}"/>
          </ac:spMkLst>
        </pc:spChg>
        <pc:spChg chg="add mod">
          <ac:chgData name="Neil Todd (Chemistry)" userId="292e3cd5-22c2-486f-9667-f87378bf68f7" providerId="ADAL" clId="{A437D5B2-2F18-4746-8E1C-C5C19FEF892D}" dt="2023-12-13T13:13:03.811" v="2428" actId="1076"/>
          <ac:spMkLst>
            <pc:docMk/>
            <pc:sldMk cId="3121496369" sldId="277"/>
            <ac:spMk id="8" creationId="{82E013AD-F261-4F8B-97AA-9BD46E2510A0}"/>
          </ac:spMkLst>
        </pc:spChg>
        <pc:spChg chg="add del mod">
          <ac:chgData name="Neil Todd (Chemistry)" userId="292e3cd5-22c2-486f-9667-f87378bf68f7" providerId="ADAL" clId="{A437D5B2-2F18-4746-8E1C-C5C19FEF892D}" dt="2023-12-13T13:16:55.525" v="2451" actId="478"/>
          <ac:spMkLst>
            <pc:docMk/>
            <pc:sldMk cId="3121496369" sldId="277"/>
            <ac:spMk id="9" creationId="{0F570FEE-C1CA-45CB-95C6-9960E5B411E5}"/>
          </ac:spMkLst>
        </pc:spChg>
        <pc:spChg chg="add del mod">
          <ac:chgData name="Neil Todd (Chemistry)" userId="292e3cd5-22c2-486f-9667-f87378bf68f7" providerId="ADAL" clId="{A437D5B2-2F18-4746-8E1C-C5C19FEF892D}" dt="2023-12-13T13:16:56.833" v="2452" actId="478"/>
          <ac:spMkLst>
            <pc:docMk/>
            <pc:sldMk cId="3121496369" sldId="277"/>
            <ac:spMk id="10" creationId="{B6E44D77-12DE-A86C-43D6-463B1B0337E0}"/>
          </ac:spMkLst>
        </pc:spChg>
        <pc:spChg chg="add del mod">
          <ac:chgData name="Neil Todd (Chemistry)" userId="292e3cd5-22c2-486f-9667-f87378bf68f7" providerId="ADAL" clId="{A437D5B2-2F18-4746-8E1C-C5C19FEF892D}" dt="2023-12-13T13:16:52.045" v="2450" actId="478"/>
          <ac:spMkLst>
            <pc:docMk/>
            <pc:sldMk cId="3121496369" sldId="277"/>
            <ac:spMk id="11" creationId="{CD5E2CA2-F072-0846-C20B-5562FB272779}"/>
          </ac:spMkLst>
        </pc:spChg>
        <pc:spChg chg="add del mod">
          <ac:chgData name="Neil Todd (Chemistry)" userId="292e3cd5-22c2-486f-9667-f87378bf68f7" providerId="ADAL" clId="{A437D5B2-2F18-4746-8E1C-C5C19FEF892D}" dt="2023-12-13T13:16:50.893" v="2449" actId="478"/>
          <ac:spMkLst>
            <pc:docMk/>
            <pc:sldMk cId="3121496369" sldId="277"/>
            <ac:spMk id="12" creationId="{93857C1D-E1F3-883F-AD69-6091AD6942FD}"/>
          </ac:spMkLst>
        </pc:spChg>
        <pc:spChg chg="add del mod">
          <ac:chgData name="Neil Todd (Chemistry)" userId="292e3cd5-22c2-486f-9667-f87378bf68f7" providerId="ADAL" clId="{A437D5B2-2F18-4746-8E1C-C5C19FEF892D}" dt="2023-12-13T13:12:51.465" v="2426" actId="478"/>
          <ac:spMkLst>
            <pc:docMk/>
            <pc:sldMk cId="3121496369" sldId="277"/>
            <ac:spMk id="13" creationId="{8522BEA2-A9B8-966F-2FA2-92E7A08A0F6B}"/>
          </ac:spMkLst>
        </pc:spChg>
        <pc:spChg chg="add mod">
          <ac:chgData name="Neil Todd (Chemistry)" userId="292e3cd5-22c2-486f-9667-f87378bf68f7" providerId="ADAL" clId="{A437D5B2-2F18-4746-8E1C-C5C19FEF892D}" dt="2023-12-13T13:14:16.291" v="2443" actId="1037"/>
          <ac:spMkLst>
            <pc:docMk/>
            <pc:sldMk cId="3121496369" sldId="277"/>
            <ac:spMk id="14" creationId="{F9344089-AA5F-1C6E-693D-9D5488143D78}"/>
          </ac:spMkLst>
        </pc:spChg>
        <pc:spChg chg="add mod">
          <ac:chgData name="Neil Todd (Chemistry)" userId="292e3cd5-22c2-486f-9667-f87378bf68f7" providerId="ADAL" clId="{A437D5B2-2F18-4746-8E1C-C5C19FEF892D}" dt="2023-12-13T13:17:02.374" v="2454" actId="1076"/>
          <ac:spMkLst>
            <pc:docMk/>
            <pc:sldMk cId="3121496369" sldId="277"/>
            <ac:spMk id="15" creationId="{43804CBF-27F0-89FA-A6B1-4DAD55FBAC59}"/>
          </ac:spMkLst>
        </pc:spChg>
        <pc:spChg chg="add mod">
          <ac:chgData name="Neil Todd (Chemistry)" userId="292e3cd5-22c2-486f-9667-f87378bf68f7" providerId="ADAL" clId="{A437D5B2-2F18-4746-8E1C-C5C19FEF892D}" dt="2023-12-13T13:17:06.034" v="2456" actId="1076"/>
          <ac:spMkLst>
            <pc:docMk/>
            <pc:sldMk cId="3121496369" sldId="277"/>
            <ac:spMk id="16" creationId="{18928B4A-2EDF-665E-408F-C2D8B8158089}"/>
          </ac:spMkLst>
        </pc:spChg>
        <pc:spChg chg="add mod">
          <ac:chgData name="Neil Todd (Chemistry)" userId="292e3cd5-22c2-486f-9667-f87378bf68f7" providerId="ADAL" clId="{A437D5B2-2F18-4746-8E1C-C5C19FEF892D}" dt="2023-12-13T13:17:09.174" v="2458" actId="1076"/>
          <ac:spMkLst>
            <pc:docMk/>
            <pc:sldMk cId="3121496369" sldId="277"/>
            <ac:spMk id="17" creationId="{332E80BD-A939-D5D0-FDBE-3CD17E012BFF}"/>
          </ac:spMkLst>
        </pc:spChg>
        <pc:spChg chg="add mod">
          <ac:chgData name="Neil Todd (Chemistry)" userId="292e3cd5-22c2-486f-9667-f87378bf68f7" providerId="ADAL" clId="{A437D5B2-2F18-4746-8E1C-C5C19FEF892D}" dt="2023-12-13T13:17:34.798" v="2464" actId="1076"/>
          <ac:spMkLst>
            <pc:docMk/>
            <pc:sldMk cId="3121496369" sldId="277"/>
            <ac:spMk id="18" creationId="{6931F05B-3DB4-DBF9-870A-B0BC60CE866F}"/>
          </ac:spMkLst>
        </pc:spChg>
        <pc:spChg chg="add mod">
          <ac:chgData name="Neil Todd (Chemistry)" userId="292e3cd5-22c2-486f-9667-f87378bf68f7" providerId="ADAL" clId="{A437D5B2-2F18-4746-8E1C-C5C19FEF892D}" dt="2023-12-13T13:17:19.865" v="2463" actId="1076"/>
          <ac:spMkLst>
            <pc:docMk/>
            <pc:sldMk cId="3121496369" sldId="277"/>
            <ac:spMk id="19" creationId="{0EDEC6C1-D677-16A8-4B0B-34156D45257A}"/>
          </ac:spMkLst>
        </pc:spChg>
        <pc:spChg chg="add mod">
          <ac:chgData name="Neil Todd (Chemistry)" userId="292e3cd5-22c2-486f-9667-f87378bf68f7" providerId="ADAL" clId="{A437D5B2-2F18-4746-8E1C-C5C19FEF892D}" dt="2023-12-13T13:18:05.004" v="2472" actId="20577"/>
          <ac:spMkLst>
            <pc:docMk/>
            <pc:sldMk cId="3121496369" sldId="277"/>
            <ac:spMk id="20" creationId="{9EC836FC-3893-A476-3C5F-043C91863599}"/>
          </ac:spMkLst>
        </pc:spChg>
        <pc:picChg chg="add mod">
          <ac:chgData name="Neil Todd (Chemistry)" userId="292e3cd5-22c2-486f-9667-f87378bf68f7" providerId="ADAL" clId="{A437D5B2-2F18-4746-8E1C-C5C19FEF892D}" dt="2023-12-13T13:11:34.154" v="2406" actId="1076"/>
          <ac:picMkLst>
            <pc:docMk/>
            <pc:sldMk cId="3121496369" sldId="277"/>
            <ac:picMk id="5" creationId="{3F4FF888-7107-9759-5AE0-C61F9956040B}"/>
          </ac:picMkLst>
        </pc:picChg>
        <pc:picChg chg="add mod modCrop">
          <ac:chgData name="Neil Todd (Chemistry)" userId="292e3cd5-22c2-486f-9667-f87378bf68f7" providerId="ADAL" clId="{A437D5B2-2F18-4746-8E1C-C5C19FEF892D}" dt="2023-12-13T13:17:14.517" v="2461" actId="1076"/>
          <ac:picMkLst>
            <pc:docMk/>
            <pc:sldMk cId="3121496369" sldId="277"/>
            <ac:picMk id="6" creationId="{4D165769-6619-2A62-A2F6-13F5709380DF}"/>
          </ac:picMkLst>
        </pc:picChg>
      </pc:sldChg>
      <pc:sldChg chg="addSp delSp modSp add del mod delAnim">
        <pc:chgData name="Neil Todd (Chemistry)" userId="292e3cd5-22c2-486f-9667-f87378bf68f7" providerId="ADAL" clId="{A437D5B2-2F18-4746-8E1C-C5C19FEF892D}" dt="2023-12-15T09:07:33.587" v="2491" actId="1076"/>
        <pc:sldMkLst>
          <pc:docMk/>
          <pc:sldMk cId="575664461" sldId="364"/>
        </pc:sldMkLst>
        <pc:spChg chg="del">
          <ac:chgData name="Neil Todd (Chemistry)" userId="292e3cd5-22c2-486f-9667-f87378bf68f7" providerId="ADAL" clId="{A437D5B2-2F18-4746-8E1C-C5C19FEF892D}" dt="2023-12-15T09:06:33.133" v="2486" actId="478"/>
          <ac:spMkLst>
            <pc:docMk/>
            <pc:sldMk cId="575664461" sldId="364"/>
            <ac:spMk id="3" creationId="{00000000-0000-0000-0000-000000000000}"/>
          </ac:spMkLst>
        </pc:spChg>
        <pc:spChg chg="add del mod">
          <ac:chgData name="Neil Todd (Chemistry)" userId="292e3cd5-22c2-486f-9667-f87378bf68f7" providerId="ADAL" clId="{A437D5B2-2F18-4746-8E1C-C5C19FEF892D}" dt="2023-12-15T09:06:40.414" v="2489" actId="478"/>
          <ac:spMkLst>
            <pc:docMk/>
            <pc:sldMk cId="575664461" sldId="364"/>
            <ac:spMk id="4" creationId="{C5649B08-F84E-22D6-72AF-16EC4593E983}"/>
          </ac:spMkLst>
        </pc:spChg>
        <pc:picChg chg="mod">
          <ac:chgData name="Neil Todd (Chemistry)" userId="292e3cd5-22c2-486f-9667-f87378bf68f7" providerId="ADAL" clId="{A437D5B2-2F18-4746-8E1C-C5C19FEF892D}" dt="2023-12-15T09:07:33.587" v="2491" actId="1076"/>
          <ac:picMkLst>
            <pc:docMk/>
            <pc:sldMk cId="575664461" sldId="364"/>
            <ac:picMk id="6146" creationId="{00000000-0000-0000-0000-000000000000}"/>
          </ac:picMkLst>
        </pc:picChg>
      </pc:sldChg>
      <pc:sldChg chg="addSp delSp modSp new mod">
        <pc:chgData name="Neil Todd (Chemistry)" userId="292e3cd5-22c2-486f-9667-f87378bf68f7" providerId="ADAL" clId="{A437D5B2-2F18-4746-8E1C-C5C19FEF892D}" dt="2023-12-15T09:33:27.484" v="2499" actId="1076"/>
        <pc:sldMkLst>
          <pc:docMk/>
          <pc:sldMk cId="2220711874" sldId="365"/>
        </pc:sldMkLst>
        <pc:spChg chg="del">
          <ac:chgData name="Neil Todd (Chemistry)" userId="292e3cd5-22c2-486f-9667-f87378bf68f7" providerId="ADAL" clId="{A437D5B2-2F18-4746-8E1C-C5C19FEF892D}" dt="2023-12-15T09:33:10.633" v="2493" actId="478"/>
          <ac:spMkLst>
            <pc:docMk/>
            <pc:sldMk cId="2220711874" sldId="365"/>
            <ac:spMk id="2" creationId="{BE62DEC0-ADF0-F16C-A9FE-0DBF0461E700}"/>
          </ac:spMkLst>
        </pc:spChg>
        <pc:spChg chg="del">
          <ac:chgData name="Neil Todd (Chemistry)" userId="292e3cd5-22c2-486f-9667-f87378bf68f7" providerId="ADAL" clId="{A437D5B2-2F18-4746-8E1C-C5C19FEF892D}" dt="2023-12-15T09:33:11.918" v="2494" actId="478"/>
          <ac:spMkLst>
            <pc:docMk/>
            <pc:sldMk cId="2220711874" sldId="365"/>
            <ac:spMk id="3" creationId="{A2C26DE6-5E3D-C9F1-FA51-783F04B6C819}"/>
          </ac:spMkLst>
        </pc:spChg>
        <pc:picChg chg="add mod">
          <ac:chgData name="Neil Todd (Chemistry)" userId="292e3cd5-22c2-486f-9667-f87378bf68f7" providerId="ADAL" clId="{A437D5B2-2F18-4746-8E1C-C5C19FEF892D}" dt="2023-12-15T09:33:27.484" v="2499" actId="1076"/>
          <ac:picMkLst>
            <pc:docMk/>
            <pc:sldMk cId="2220711874" sldId="365"/>
            <ac:picMk id="5" creationId="{3F566F1A-0A73-D8D0-B1CA-20A1CE29BE83}"/>
          </ac:picMkLst>
        </pc:picChg>
      </pc:sldChg>
      <pc:sldChg chg="add del">
        <pc:chgData name="Neil Todd (Chemistry)" userId="292e3cd5-22c2-486f-9667-f87378bf68f7" providerId="ADAL" clId="{A437D5B2-2F18-4746-8E1C-C5C19FEF892D}" dt="2023-12-15T09:06:29.149" v="2485" actId="47"/>
        <pc:sldMkLst>
          <pc:docMk/>
          <pc:sldMk cId="4120191019" sldId="373"/>
        </pc:sldMkLst>
      </pc:sldChg>
      <pc:sldMasterChg chg="add del addSldLayout delSldLayout">
        <pc:chgData name="Neil Todd (Chemistry)" userId="292e3cd5-22c2-486f-9667-f87378bf68f7" providerId="ADAL" clId="{A437D5B2-2F18-4746-8E1C-C5C19FEF892D}" dt="2023-12-12T14:09:53.176" v="26" actId="47"/>
        <pc:sldMasterMkLst>
          <pc:docMk/>
          <pc:sldMasterMk cId="1271145274" sldId="2147483672"/>
        </pc:sldMasterMkLst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2341746666" sldId="2147483673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3658403204" sldId="2147483674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3285238649" sldId="2147483675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3180901119" sldId="2147483676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3849294008" sldId="2147483677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14023015" sldId="2147483678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53241361" sldId="2147483679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1752990730" sldId="2147483680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2688211301" sldId="2147483681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2060526917" sldId="2147483682"/>
          </pc:sldLayoutMkLst>
        </pc:sldLayoutChg>
        <pc:sldLayoutChg chg="add del">
          <pc:chgData name="Neil Todd (Chemistry)" userId="292e3cd5-22c2-486f-9667-f87378bf68f7" providerId="ADAL" clId="{A437D5B2-2F18-4746-8E1C-C5C19FEF892D}" dt="2023-12-12T14:09:53.176" v="26" actId="47"/>
          <pc:sldLayoutMkLst>
            <pc:docMk/>
            <pc:sldMasterMk cId="1271145274" sldId="2147483672"/>
            <pc:sldLayoutMk cId="2561610234" sldId="2147483683"/>
          </pc:sldLayoutMkLst>
        </pc:sldLayoutChg>
      </pc:sldMasterChg>
    </pc:docChg>
  </pc:docChgLst>
  <pc:docChgLst>
    <pc:chgData name="Neii Todd (Chemistry)" userId="292e3cd5-22c2-486f-9667-f87378bf68f7" providerId="ADAL" clId="{227EB097-444E-484A-8DD9-09314EFF241B}"/>
    <pc:docChg chg="modSld">
      <pc:chgData name="Neii Todd (Chemistry)" userId="292e3cd5-22c2-486f-9667-f87378bf68f7" providerId="ADAL" clId="{227EB097-444E-484A-8DD9-09314EFF241B}" dt="2024-03-13T12:00:21.506" v="4" actId="1076"/>
      <pc:docMkLst>
        <pc:docMk/>
      </pc:docMkLst>
      <pc:sldChg chg="addSp modSp mod">
        <pc:chgData name="Neii Todd (Chemistry)" userId="292e3cd5-22c2-486f-9667-f87378bf68f7" providerId="ADAL" clId="{227EB097-444E-484A-8DD9-09314EFF241B}" dt="2024-03-13T12:00:21.506" v="4" actId="1076"/>
        <pc:sldMkLst>
          <pc:docMk/>
          <pc:sldMk cId="2393005434" sldId="271"/>
        </pc:sldMkLst>
        <pc:spChg chg="add mod">
          <ac:chgData name="Neii Todd (Chemistry)" userId="292e3cd5-22c2-486f-9667-f87378bf68f7" providerId="ADAL" clId="{227EB097-444E-484A-8DD9-09314EFF241B}" dt="2024-03-13T12:00:21.506" v="4" actId="1076"/>
          <ac:spMkLst>
            <pc:docMk/>
            <pc:sldMk cId="2393005434" sldId="271"/>
            <ac:spMk id="2" creationId="{C8C60B8D-54FD-F49F-6F8C-F4F99718908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3EC39-66E1-4B4E-8E1E-A933B109330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0A81D-5423-4EB0-801E-55FFE0CD7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02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SESSION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73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Tell them not to smudge the slide!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211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78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100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759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Now go to the worksheet. Explain very clearly what the children have to do. </a:t>
            </a:r>
          </a:p>
          <a:p>
            <a:r>
              <a:rPr lang="en-GB" dirty="0"/>
              <a:t>Cut a piece of graph paper in half and clip it to a clipboard.</a:t>
            </a:r>
          </a:p>
          <a:p>
            <a:r>
              <a:rPr lang="en-GB" dirty="0"/>
              <a:t>Choose a grid of 5x5 squares and label next to the rows and columns.</a:t>
            </a:r>
          </a:p>
          <a:p>
            <a:r>
              <a:rPr lang="en-GB" dirty="0"/>
              <a:t>Use a pencil</a:t>
            </a:r>
          </a:p>
          <a:p>
            <a:r>
              <a:rPr lang="en-GB" dirty="0"/>
              <a:t>Cover the whole area with a THIN!!! layer of Vaseline</a:t>
            </a:r>
          </a:p>
          <a:p>
            <a:r>
              <a:rPr lang="en-GB" dirty="0"/>
              <a:t>Choose where to hang the particle catcher! If there’s rain forecast, it might be best if it goes undercover.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14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 this slide to remind them about the size of the particles. What can we use to see them if they’re so tiny – magnifying glasses…hand these 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635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Spectacle lenses too! Some lenses don’t magnify – they just make things clearer.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09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first microscopes were known as ‘flea glasses’!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82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Fleas are generally 1.5 to 3.3 mm long. Hooke’s microscope had a magnification of around 200 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716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Quick discussion of what cells are. Average skin cell size is 30 millionths of a metre.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533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Could show animation again as it shows the limit to which electron microscopes can observe objects.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037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Animation shows small things – but some are too small to see under a magnifying glass. What can we use instead?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4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568317-B2C2-3432-2BA3-B758383831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0"/>
          <a:stretch/>
        </p:blipFill>
        <p:spPr>
          <a:xfrm>
            <a:off x="0" y="6153122"/>
            <a:ext cx="1311215" cy="70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06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695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767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169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34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31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126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902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338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80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1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21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73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00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81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2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81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7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3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6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64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18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240FE-4A5E-415C-9D62-B45AEF6FCE5E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53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CD3BF-AA89-4241-A359-1246B3D0D39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70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twins.net/scale2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irly.org/map/en/#52.419375,-1.89676,i9693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zone.oumnh.ox.ac.uk/electron-microscopes#:~:text=This%20makes%20electron%20microscopes%20more,on%20which%20type%20you%20use!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erson blowing bubbles in the air&#10;&#10;Description automatically generated">
            <a:extLst>
              <a:ext uri="{FF2B5EF4-FFF2-40B4-BE49-F238E27FC236}">
                <a16:creationId xmlns:a16="http://schemas.microsoft.com/office/drawing/2014/main" id="{1430399F-CC81-3B4C-5FEA-8330D92320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9" b="-1"/>
          <a:stretch/>
        </p:blipFill>
        <p:spPr>
          <a:xfrm>
            <a:off x="-2285" y="10"/>
            <a:ext cx="9143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9143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687844-F7DD-51AE-49C8-82E42A49467B}"/>
              </a:ext>
            </a:extLst>
          </p:cNvPr>
          <p:cNvSpPr txBox="1"/>
          <p:nvPr/>
        </p:nvSpPr>
        <p:spPr>
          <a:xfrm>
            <a:off x="822960" y="-150473"/>
            <a:ext cx="7543800" cy="14812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How clean is our air?</a:t>
            </a:r>
          </a:p>
        </p:txBody>
      </p:sp>
    </p:spTree>
    <p:extLst>
      <p:ext uri="{BB962C8B-B14F-4D97-AF65-F5344CB8AC3E}">
        <p14:creationId xmlns:p14="http://schemas.microsoft.com/office/powerpoint/2010/main" val="1338969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566F1A-0A73-D8D0-B1CA-20A1CE29B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"/>
            <a:ext cx="9110829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11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0DEA7D-9691-A7B1-3714-C2A8501B7854}"/>
              </a:ext>
            </a:extLst>
          </p:cNvPr>
          <p:cNvSpPr txBox="1"/>
          <p:nvPr/>
        </p:nvSpPr>
        <p:spPr>
          <a:xfrm>
            <a:off x="7848600" y="5943600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scale of universe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C60B8D-54FD-F49F-6F8C-F4F997189080}"/>
              </a:ext>
            </a:extLst>
          </p:cNvPr>
          <p:cNvSpPr txBox="1"/>
          <p:nvPr/>
        </p:nvSpPr>
        <p:spPr>
          <a:xfrm>
            <a:off x="7848600" y="5306011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hlinkClick r:id="rId4"/>
              </a:rPr>
              <a:t>Airly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005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78062F-3D15-EB76-8E82-CA760DE46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1282699"/>
            <a:ext cx="5448299" cy="51384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21D821-2C00-1B4A-0328-A678565D3897}"/>
              </a:ext>
            </a:extLst>
          </p:cNvPr>
          <p:cNvSpPr txBox="1"/>
          <p:nvPr/>
        </p:nvSpPr>
        <p:spPr>
          <a:xfrm>
            <a:off x="1371600" y="144418"/>
            <a:ext cx="6616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Your box should contain these things: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7D530F-A6AD-ED81-93F1-86A354DE9757}"/>
              </a:ext>
            </a:extLst>
          </p:cNvPr>
          <p:cNvSpPr txBox="1"/>
          <p:nvPr/>
        </p:nvSpPr>
        <p:spPr>
          <a:xfrm>
            <a:off x="5276850" y="1473199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Microscope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139182-E3F5-1D49-6170-E7D9C99C69F6}"/>
              </a:ext>
            </a:extLst>
          </p:cNvPr>
          <p:cNvSpPr txBox="1"/>
          <p:nvPr/>
        </p:nvSpPr>
        <p:spPr>
          <a:xfrm>
            <a:off x="200025" y="3305845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Base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97FFC5-341C-033A-B0CB-FF57AAEF7161}"/>
              </a:ext>
            </a:extLst>
          </p:cNvPr>
          <p:cNvSpPr txBox="1"/>
          <p:nvPr/>
        </p:nvSpPr>
        <p:spPr>
          <a:xfrm>
            <a:off x="4492625" y="5668045"/>
            <a:ext cx="4079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Slide</a:t>
            </a:r>
          </a:p>
        </p:txBody>
      </p:sp>
    </p:spTree>
    <p:extLst>
      <p:ext uri="{BB962C8B-B14F-4D97-AF65-F5344CB8AC3E}">
        <p14:creationId xmlns:p14="http://schemas.microsoft.com/office/powerpoint/2010/main" val="3107841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 grasshopper &quot;Green grasshopper isolated on white, selective focus&quot; grasshopper stock pictures, royalty-free photos &amp; images">
            <a:extLst>
              <a:ext uri="{FF2B5EF4-FFF2-40B4-BE49-F238E27FC236}">
                <a16:creationId xmlns:a16="http://schemas.microsoft.com/office/drawing/2014/main" id="{EDC64DD7-32D5-F6CB-BB1C-B5CDD29E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41299"/>
            <a:ext cx="8661400" cy="577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EB486C-F5EB-D1FE-7E4D-ECE64BEE1F0B}"/>
              </a:ext>
            </a:extLst>
          </p:cNvPr>
          <p:cNvSpPr txBox="1"/>
          <p:nvPr/>
        </p:nvSpPr>
        <p:spPr>
          <a:xfrm>
            <a:off x="5848350" y="3521745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Leg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7778D2-4A09-C7D6-4DBD-D9B67F7FD3D6}"/>
              </a:ext>
            </a:extLst>
          </p:cNvPr>
          <p:cNvSpPr txBox="1"/>
          <p:nvPr/>
        </p:nvSpPr>
        <p:spPr>
          <a:xfrm>
            <a:off x="127000" y="1959932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Wing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473FD7-C59A-F185-6C40-AE48997C2EAD}"/>
              </a:ext>
            </a:extLst>
          </p:cNvPr>
          <p:cNvSpPr txBox="1"/>
          <p:nvPr/>
        </p:nvSpPr>
        <p:spPr>
          <a:xfrm>
            <a:off x="1774825" y="4106520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Abdomen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C652AD-1F01-9F7E-1944-41533C0DCEB6}"/>
              </a:ext>
            </a:extLst>
          </p:cNvPr>
          <p:cNvSpPr txBox="1"/>
          <p:nvPr/>
        </p:nvSpPr>
        <p:spPr>
          <a:xfrm>
            <a:off x="355600" y="144418"/>
            <a:ext cx="843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Your slide contains small pieces of the following parts of a grasshopper!</a:t>
            </a:r>
          </a:p>
        </p:txBody>
      </p:sp>
    </p:spTree>
    <p:extLst>
      <p:ext uri="{BB962C8B-B14F-4D97-AF65-F5344CB8AC3E}">
        <p14:creationId xmlns:p14="http://schemas.microsoft.com/office/powerpoint/2010/main" val="2915654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AC7893-2ED6-A707-D42B-20CA0E108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2092842"/>
            <a:ext cx="3683000" cy="44984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56F21-B8FC-114B-A8F8-4509363E84E1}"/>
              </a:ext>
            </a:extLst>
          </p:cNvPr>
          <p:cNvSpPr txBox="1"/>
          <p:nvPr/>
        </p:nvSpPr>
        <p:spPr>
          <a:xfrm>
            <a:off x="2222500" y="114300"/>
            <a:ext cx="515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How to use your microscope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D468EC-A037-B8D7-1509-E18EA68CE544}"/>
              </a:ext>
            </a:extLst>
          </p:cNvPr>
          <p:cNvGrpSpPr/>
          <p:nvPr/>
        </p:nvGrpSpPr>
        <p:grpSpPr>
          <a:xfrm>
            <a:off x="5080000" y="1233688"/>
            <a:ext cx="3136900" cy="1259204"/>
            <a:chOff x="5080000" y="1233688"/>
            <a:chExt cx="3136900" cy="1259204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64819C-B5D0-AF0A-2945-B0A779E67C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0000" y="1743592"/>
              <a:ext cx="774700" cy="7493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E03EB6-598E-5035-D9E8-2239B1933C12}"/>
                </a:ext>
              </a:extLst>
            </p:cNvPr>
            <p:cNvSpPr txBox="1"/>
            <p:nvPr/>
          </p:nvSpPr>
          <p:spPr>
            <a:xfrm>
              <a:off x="5080000" y="1233688"/>
              <a:ext cx="31369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3. Switch on here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4187498-6206-41BC-7946-4CEDEFAB57F1}"/>
              </a:ext>
            </a:extLst>
          </p:cNvPr>
          <p:cNvGrpSpPr/>
          <p:nvPr/>
        </p:nvGrpSpPr>
        <p:grpSpPr>
          <a:xfrm>
            <a:off x="736600" y="872701"/>
            <a:ext cx="3327400" cy="1306747"/>
            <a:chOff x="838200" y="1055453"/>
            <a:chExt cx="3327400" cy="1306747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FD7E52-6689-6C14-4A88-2684D5C8419C}"/>
                </a:ext>
              </a:extLst>
            </p:cNvPr>
            <p:cNvCxnSpPr>
              <a:cxnSpLocks/>
            </p:cNvCxnSpPr>
            <p:nvPr/>
          </p:nvCxnSpPr>
          <p:spPr>
            <a:xfrm>
              <a:off x="3060700" y="1926344"/>
              <a:ext cx="647700" cy="4358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94C969-6481-7D56-7A88-01E353DCBA4B}"/>
                </a:ext>
              </a:extLst>
            </p:cNvPr>
            <p:cNvSpPr txBox="1"/>
            <p:nvPr/>
          </p:nvSpPr>
          <p:spPr>
            <a:xfrm>
              <a:off x="838200" y="1055453"/>
              <a:ext cx="3327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4. Look through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4C9991-C4A4-B6EF-59ED-A6FBB32B6A1C}"/>
              </a:ext>
            </a:extLst>
          </p:cNvPr>
          <p:cNvGrpSpPr/>
          <p:nvPr/>
        </p:nvGrpSpPr>
        <p:grpSpPr>
          <a:xfrm>
            <a:off x="5308600" y="3890474"/>
            <a:ext cx="3530600" cy="1523418"/>
            <a:chOff x="5308600" y="3890474"/>
            <a:chExt cx="3530600" cy="152341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1AB9720-77F6-039D-2B1A-E09D983E8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8600" y="4664592"/>
              <a:ext cx="774700" cy="7493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91AFA5-4D41-B654-5BB9-851ECF9897B2}"/>
                </a:ext>
              </a:extLst>
            </p:cNvPr>
            <p:cNvSpPr txBox="1"/>
            <p:nvPr/>
          </p:nvSpPr>
          <p:spPr>
            <a:xfrm>
              <a:off x="5543550" y="3890474"/>
              <a:ext cx="32956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1. Put microscope into its base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A1E0FD-B03D-5060-3281-F5956484CA6E}"/>
              </a:ext>
            </a:extLst>
          </p:cNvPr>
          <p:cNvGrpSpPr/>
          <p:nvPr/>
        </p:nvGrpSpPr>
        <p:grpSpPr>
          <a:xfrm>
            <a:off x="-260350" y="3147349"/>
            <a:ext cx="3517901" cy="1918910"/>
            <a:chOff x="4826000" y="3832712"/>
            <a:chExt cx="3517901" cy="191891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CD60FD4-616D-DFAF-E525-CFDB393159BC}"/>
                </a:ext>
              </a:extLst>
            </p:cNvPr>
            <p:cNvCxnSpPr>
              <a:cxnSpLocks/>
            </p:cNvCxnSpPr>
            <p:nvPr/>
          </p:nvCxnSpPr>
          <p:spPr>
            <a:xfrm>
              <a:off x="7588250" y="5273340"/>
              <a:ext cx="711200" cy="4782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975B51-8884-54D8-3551-2D153FDC9A91}"/>
                </a:ext>
              </a:extLst>
            </p:cNvPr>
            <p:cNvSpPr txBox="1"/>
            <p:nvPr/>
          </p:nvSpPr>
          <p:spPr>
            <a:xfrm>
              <a:off x="4826000" y="3832712"/>
              <a:ext cx="35179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2. Slot the </a:t>
              </a:r>
              <a:r>
                <a:rPr lang="en-GB" sz="3200" b="1" dirty="0"/>
                <a:t>slide</a:t>
              </a:r>
              <a:r>
                <a:rPr lang="en-GB" sz="3200" dirty="0"/>
                <a:t> under the microscope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371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AC7893-2ED6-A707-D42B-20CA0E108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2092842"/>
            <a:ext cx="3683000" cy="44984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56F21-B8FC-114B-A8F8-4509363E84E1}"/>
              </a:ext>
            </a:extLst>
          </p:cNvPr>
          <p:cNvSpPr txBox="1"/>
          <p:nvPr/>
        </p:nvSpPr>
        <p:spPr>
          <a:xfrm>
            <a:off x="2222500" y="114300"/>
            <a:ext cx="515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to use your microscope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D468EC-A037-B8D7-1509-E18EA68CE544}"/>
              </a:ext>
            </a:extLst>
          </p:cNvPr>
          <p:cNvGrpSpPr/>
          <p:nvPr/>
        </p:nvGrpSpPr>
        <p:grpSpPr>
          <a:xfrm>
            <a:off x="-279400" y="4386540"/>
            <a:ext cx="3996532" cy="584775"/>
            <a:chOff x="-279400" y="4386540"/>
            <a:chExt cx="3996532" cy="58477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64819C-B5D0-AF0A-2945-B0A779E67C4E}"/>
                </a:ext>
              </a:extLst>
            </p:cNvPr>
            <p:cNvCxnSpPr>
              <a:cxnSpLocks/>
            </p:cNvCxnSpPr>
            <p:nvPr/>
          </p:nvCxnSpPr>
          <p:spPr>
            <a:xfrm>
              <a:off x="2487613" y="4678927"/>
              <a:ext cx="1229519" cy="1800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E03EB6-598E-5035-D9E8-2239B1933C12}"/>
                </a:ext>
              </a:extLst>
            </p:cNvPr>
            <p:cNvSpPr txBox="1"/>
            <p:nvPr/>
          </p:nvSpPr>
          <p:spPr>
            <a:xfrm>
              <a:off x="-279400" y="4386540"/>
              <a:ext cx="31369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3. </a:t>
              </a: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Focus</a:t>
              </a: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4C9991-C4A4-B6EF-59ED-A6FBB32B6A1C}"/>
              </a:ext>
            </a:extLst>
          </p:cNvPr>
          <p:cNvGrpSpPr/>
          <p:nvPr/>
        </p:nvGrpSpPr>
        <p:grpSpPr>
          <a:xfrm>
            <a:off x="5391148" y="4036755"/>
            <a:ext cx="3752852" cy="2554545"/>
            <a:chOff x="5086348" y="3887533"/>
            <a:chExt cx="3752852" cy="2554545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1AB9720-77F6-039D-2B1A-E09D983E8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6348" y="5006978"/>
              <a:ext cx="628652" cy="8255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91AFA5-4D41-B654-5BB9-851ECF9897B2}"/>
                </a:ext>
              </a:extLst>
            </p:cNvPr>
            <p:cNvSpPr txBox="1"/>
            <p:nvPr/>
          </p:nvSpPr>
          <p:spPr>
            <a:xfrm>
              <a:off x="5543550" y="3887533"/>
              <a:ext cx="329565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 Move slide until one of the clear circles is over the white circle on the base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A1E0FD-B03D-5060-3281-F5956484CA6E}"/>
              </a:ext>
            </a:extLst>
          </p:cNvPr>
          <p:cNvGrpSpPr/>
          <p:nvPr/>
        </p:nvGrpSpPr>
        <p:grpSpPr>
          <a:xfrm>
            <a:off x="199231" y="1015624"/>
            <a:ext cx="3517901" cy="2512044"/>
            <a:chOff x="5285581" y="1700987"/>
            <a:chExt cx="3517901" cy="2512044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CD60FD4-616D-DFAF-E525-CFDB393159BC}"/>
                </a:ext>
              </a:extLst>
            </p:cNvPr>
            <p:cNvCxnSpPr>
              <a:cxnSpLocks/>
            </p:cNvCxnSpPr>
            <p:nvPr/>
          </p:nvCxnSpPr>
          <p:spPr>
            <a:xfrm>
              <a:off x="7573963" y="3542863"/>
              <a:ext cx="1229519" cy="6701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975B51-8884-54D8-3551-2D153FDC9A91}"/>
                </a:ext>
              </a:extLst>
            </p:cNvPr>
            <p:cNvSpPr txBox="1"/>
            <p:nvPr/>
          </p:nvSpPr>
          <p:spPr>
            <a:xfrm>
              <a:off x="5285581" y="1700987"/>
              <a:ext cx="35179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2. Change the </a:t>
              </a: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magnification</a:t>
              </a: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here from 20 x to 40 x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90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4FF888-7107-9759-5AE0-C61F99560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5977" y="866637"/>
            <a:ext cx="5626423" cy="48137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165769-6619-2A62-A2F6-13F570938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27" t="9898" r="24151" b="31532"/>
          <a:stretch/>
        </p:blipFill>
        <p:spPr>
          <a:xfrm>
            <a:off x="292100" y="1333500"/>
            <a:ext cx="3022600" cy="28194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8868D09-CCB8-A77F-AE8D-4A841A79D817}"/>
              </a:ext>
            </a:extLst>
          </p:cNvPr>
          <p:cNvSpPr/>
          <p:nvPr/>
        </p:nvSpPr>
        <p:spPr>
          <a:xfrm>
            <a:off x="965200" y="1943100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E013AD-F261-4F8B-97AA-9BD46E2510A0}"/>
              </a:ext>
            </a:extLst>
          </p:cNvPr>
          <p:cNvSpPr/>
          <p:nvPr/>
        </p:nvSpPr>
        <p:spPr>
          <a:xfrm>
            <a:off x="1092200" y="2146300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344089-AA5F-1C6E-693D-9D5488143D78}"/>
              </a:ext>
            </a:extLst>
          </p:cNvPr>
          <p:cNvSpPr txBox="1"/>
          <p:nvPr/>
        </p:nvSpPr>
        <p:spPr>
          <a:xfrm>
            <a:off x="5308600" y="184659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Baguet Script" panose="020F0502020204030204" pitchFamily="2" charset="0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804CBF-27F0-89FA-A6B1-4DAD55FBAC59}"/>
              </a:ext>
            </a:extLst>
          </p:cNvPr>
          <p:cNvSpPr/>
          <p:nvPr/>
        </p:nvSpPr>
        <p:spPr>
          <a:xfrm>
            <a:off x="1473200" y="1943100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928B4A-2EDF-665E-408F-C2D8B8158089}"/>
              </a:ext>
            </a:extLst>
          </p:cNvPr>
          <p:cNvSpPr/>
          <p:nvPr/>
        </p:nvSpPr>
        <p:spPr>
          <a:xfrm>
            <a:off x="1384300" y="2146300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32E80BD-A939-D5D0-FDBE-3CD17E012BFF}"/>
              </a:ext>
            </a:extLst>
          </p:cNvPr>
          <p:cNvSpPr/>
          <p:nvPr/>
        </p:nvSpPr>
        <p:spPr>
          <a:xfrm>
            <a:off x="1682750" y="1987550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931F05B-3DB4-DBF9-870A-B0BC60CE866F}"/>
              </a:ext>
            </a:extLst>
          </p:cNvPr>
          <p:cNvSpPr/>
          <p:nvPr/>
        </p:nvSpPr>
        <p:spPr>
          <a:xfrm>
            <a:off x="1530027" y="2190750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EDEC6C1-D677-16A8-4B0B-34156D45257A}"/>
              </a:ext>
            </a:extLst>
          </p:cNvPr>
          <p:cNvSpPr/>
          <p:nvPr/>
        </p:nvSpPr>
        <p:spPr>
          <a:xfrm>
            <a:off x="1676400" y="2146300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C836FC-3893-A476-3C5F-043C91863599}"/>
              </a:ext>
            </a:extLst>
          </p:cNvPr>
          <p:cNvSpPr txBox="1"/>
          <p:nvPr/>
        </p:nvSpPr>
        <p:spPr>
          <a:xfrm>
            <a:off x="5714677" y="184659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Baguet Script" panose="020F0502020204030204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149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470C93-BCDD-97F5-C0F9-8382E1075583}"/>
              </a:ext>
            </a:extLst>
          </p:cNvPr>
          <p:cNvSpPr txBox="1"/>
          <p:nvPr/>
        </p:nvSpPr>
        <p:spPr>
          <a:xfrm>
            <a:off x="1366641" y="332265"/>
            <a:ext cx="6410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/>
              <a:t>Can we measure air particles?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ACA6D9C-E9B6-40FF-4D4C-1D142BB1A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254217"/>
              </p:ext>
            </p:extLst>
          </p:nvPr>
        </p:nvGraphicFramePr>
        <p:xfrm>
          <a:off x="1720829" y="1341735"/>
          <a:ext cx="5400000" cy="5184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17526939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3633109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6025562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1118111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17509308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47661578"/>
                    </a:ext>
                  </a:extLst>
                </a:gridCol>
              </a:tblGrid>
              <a:tr h="864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853223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732209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381614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088053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361635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62652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3DCA40A-8ABF-A542-7E84-777003B0CE9C}"/>
              </a:ext>
            </a:extLst>
          </p:cNvPr>
          <p:cNvSpPr txBox="1"/>
          <p:nvPr/>
        </p:nvSpPr>
        <p:spPr>
          <a:xfrm>
            <a:off x="1993256" y="2367904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8A6103-D83B-1EA2-5B89-FEC7E1AD5C96}"/>
              </a:ext>
            </a:extLst>
          </p:cNvPr>
          <p:cNvSpPr txBox="1"/>
          <p:nvPr/>
        </p:nvSpPr>
        <p:spPr>
          <a:xfrm>
            <a:off x="1993256" y="3221053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18A476-BE7C-4A01-AB90-95E79639FC6D}"/>
              </a:ext>
            </a:extLst>
          </p:cNvPr>
          <p:cNvSpPr txBox="1"/>
          <p:nvPr/>
        </p:nvSpPr>
        <p:spPr>
          <a:xfrm>
            <a:off x="2002072" y="4074202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C46592-DBA5-77A9-3F14-839C297EBA3B}"/>
              </a:ext>
            </a:extLst>
          </p:cNvPr>
          <p:cNvSpPr txBox="1"/>
          <p:nvPr/>
        </p:nvSpPr>
        <p:spPr>
          <a:xfrm>
            <a:off x="1986844" y="4926673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4D0B8D-D59F-5863-95C9-E8BA0347072C}"/>
              </a:ext>
            </a:extLst>
          </p:cNvPr>
          <p:cNvSpPr txBox="1"/>
          <p:nvPr/>
        </p:nvSpPr>
        <p:spPr>
          <a:xfrm>
            <a:off x="1993256" y="5779144"/>
            <a:ext cx="359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7AD400-E4BF-9697-EC21-E26C31D9D510}"/>
              </a:ext>
            </a:extLst>
          </p:cNvPr>
          <p:cNvSpPr txBox="1"/>
          <p:nvPr/>
        </p:nvSpPr>
        <p:spPr>
          <a:xfrm>
            <a:off x="29077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75CE94-C3DA-8B8A-A081-1028248343FD}"/>
              </a:ext>
            </a:extLst>
          </p:cNvPr>
          <p:cNvSpPr txBox="1"/>
          <p:nvPr/>
        </p:nvSpPr>
        <p:spPr>
          <a:xfrm>
            <a:off x="38094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C75FC1-4D70-8948-62E3-BAB1A86D2070}"/>
              </a:ext>
            </a:extLst>
          </p:cNvPr>
          <p:cNvSpPr txBox="1"/>
          <p:nvPr/>
        </p:nvSpPr>
        <p:spPr>
          <a:xfrm>
            <a:off x="46984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2D16C-E580-AFB3-66D0-5865BD4AA15E}"/>
              </a:ext>
            </a:extLst>
          </p:cNvPr>
          <p:cNvSpPr txBox="1"/>
          <p:nvPr/>
        </p:nvSpPr>
        <p:spPr>
          <a:xfrm>
            <a:off x="5598768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0C9972-1A54-6797-F9C6-A52C2ACCC9AB}"/>
              </a:ext>
            </a:extLst>
          </p:cNvPr>
          <p:cNvSpPr txBox="1"/>
          <p:nvPr/>
        </p:nvSpPr>
        <p:spPr>
          <a:xfrm>
            <a:off x="6500468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903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B75D5C-BF19-1AB3-EDC9-43B642F5AA42}"/>
              </a:ext>
            </a:extLst>
          </p:cNvPr>
          <p:cNvSpPr txBox="1"/>
          <p:nvPr/>
        </p:nvSpPr>
        <p:spPr>
          <a:xfrm>
            <a:off x="241541" y="332265"/>
            <a:ext cx="4147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How big are they?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44B6BB-A90E-F593-4A79-9E0DBB67A101}"/>
              </a:ext>
            </a:extLst>
          </p:cNvPr>
          <p:cNvSpPr/>
          <p:nvPr/>
        </p:nvSpPr>
        <p:spPr>
          <a:xfrm>
            <a:off x="4599413" y="0"/>
            <a:ext cx="4320000" cy="6858000"/>
          </a:xfrm>
          <a:prstGeom prst="rect">
            <a:avLst/>
          </a:prstGeom>
          <a:gradFill flip="none" rotWithShape="1">
            <a:gsLst>
              <a:gs pos="0">
                <a:srgbClr val="674D36"/>
              </a:gs>
              <a:gs pos="51000">
                <a:srgbClr val="A58465"/>
              </a:gs>
              <a:gs pos="73000">
                <a:srgbClr val="84674C"/>
              </a:gs>
              <a:gs pos="32000">
                <a:srgbClr val="886A4F"/>
              </a:gs>
              <a:gs pos="100000">
                <a:srgbClr val="674D3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D609FE-7902-6515-1659-A025235E7B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28" t="4820" r="20751" b="8348"/>
          <a:stretch/>
        </p:blipFill>
        <p:spPr>
          <a:xfrm>
            <a:off x="3132376" y="3479435"/>
            <a:ext cx="720000" cy="748230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79475F6-9891-EEB8-5F04-ABFA9A398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987" y="5179242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5B44F0A5-6C63-A139-D8C9-DBE319482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387" y="5331642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B8A6BF81-C36D-A993-732A-3BF292ABB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805" y="5045357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08A62C-098A-7094-FB11-5BB6B0D8B6BF}"/>
              </a:ext>
            </a:extLst>
          </p:cNvPr>
          <p:cNvSpPr txBox="1"/>
          <p:nvPr/>
        </p:nvSpPr>
        <p:spPr>
          <a:xfrm>
            <a:off x="5447195" y="5994659"/>
            <a:ext cx="2624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cs typeface="Arial" panose="020B0604020202020204" pitchFamily="34" charset="0"/>
              </a:rPr>
              <a:t>Human hair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EC155C-27D1-31C0-0413-71A02D19E8C4}"/>
              </a:ext>
            </a:extLst>
          </p:cNvPr>
          <p:cNvSpPr txBox="1"/>
          <p:nvPr/>
        </p:nvSpPr>
        <p:spPr>
          <a:xfrm>
            <a:off x="1343609" y="1972075"/>
            <a:ext cx="19707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rial" panose="020B0604020202020204" pitchFamily="34" charset="0"/>
              </a:rPr>
              <a:t>Grain of pollen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81AE99-396F-9689-B1E3-CFEE95BBF79C}"/>
              </a:ext>
            </a:extLst>
          </p:cNvPr>
          <p:cNvCxnSpPr/>
          <p:nvPr/>
        </p:nvCxnSpPr>
        <p:spPr>
          <a:xfrm>
            <a:off x="2956560" y="2844800"/>
            <a:ext cx="264160" cy="5842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9F7D10F-5920-62AC-21A4-64F7A33EDA62}"/>
              </a:ext>
            </a:extLst>
          </p:cNvPr>
          <p:cNvSpPr txBox="1"/>
          <p:nvPr/>
        </p:nvSpPr>
        <p:spPr>
          <a:xfrm>
            <a:off x="353926" y="4134821"/>
            <a:ext cx="1588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rial" panose="020B0604020202020204" pitchFamily="34" charset="0"/>
              </a:rPr>
              <a:t>Bits of soot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788B95-B2D1-78B3-F6C3-072C590C2C58}"/>
              </a:ext>
            </a:extLst>
          </p:cNvPr>
          <p:cNvCxnSpPr>
            <a:cxnSpLocks/>
          </p:cNvCxnSpPr>
          <p:nvPr/>
        </p:nvCxnSpPr>
        <p:spPr>
          <a:xfrm>
            <a:off x="1711587" y="4685042"/>
            <a:ext cx="546703" cy="360315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60853C7-0A2B-3AFA-8C8D-A55AE91C3335}"/>
              </a:ext>
            </a:extLst>
          </p:cNvPr>
          <p:cNvCxnSpPr>
            <a:cxnSpLocks/>
          </p:cNvCxnSpPr>
          <p:nvPr/>
        </p:nvCxnSpPr>
        <p:spPr>
          <a:xfrm>
            <a:off x="4599413" y="2070100"/>
            <a:ext cx="4320000" cy="0"/>
          </a:xfrm>
          <a:prstGeom prst="straightConnector1">
            <a:avLst/>
          </a:prstGeom>
          <a:ln w="34925">
            <a:solidFill>
              <a:schemeClr val="bg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3B3EA02-BE63-5242-979D-37F42AE85640}"/>
              </a:ext>
            </a:extLst>
          </p:cNvPr>
          <p:cNvSpPr txBox="1"/>
          <p:nvPr/>
        </p:nvSpPr>
        <p:spPr>
          <a:xfrm>
            <a:off x="5874396" y="1347851"/>
            <a:ext cx="1770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cs typeface="Arial" panose="020B0604020202020204" pitchFamily="34" charset="0"/>
              </a:rPr>
              <a:t>0.1 mm</a:t>
            </a:r>
          </a:p>
        </p:txBody>
      </p:sp>
    </p:spTree>
    <p:extLst>
      <p:ext uri="{BB962C8B-B14F-4D97-AF65-F5344CB8AC3E}">
        <p14:creationId xmlns:p14="http://schemas.microsoft.com/office/powerpoint/2010/main" val="252011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26826E2-21AD-D7D5-8D64-66BCAD229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75" y="1931987"/>
            <a:ext cx="3425825" cy="342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230906-8918-1632-D04D-E7F068488EC0}"/>
              </a:ext>
            </a:extLst>
          </p:cNvPr>
          <p:cNvSpPr txBox="1"/>
          <p:nvPr/>
        </p:nvSpPr>
        <p:spPr>
          <a:xfrm>
            <a:off x="228600" y="558800"/>
            <a:ext cx="85725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This is a pocket magnifier - it </a:t>
            </a:r>
            <a:r>
              <a:rPr lang="en-GB" sz="3200" b="1" dirty="0"/>
              <a:t>magnifies</a:t>
            </a:r>
            <a:r>
              <a:rPr lang="en-GB" sz="3200" dirty="0"/>
              <a:t> things!</a:t>
            </a:r>
          </a:p>
          <a:p>
            <a:endParaRPr lang="en-GB" sz="3200" dirty="0"/>
          </a:p>
          <a:p>
            <a:r>
              <a:rPr lang="en-GB" sz="3200" dirty="0"/>
              <a:t>What does ‘magnify’ mean?</a:t>
            </a:r>
          </a:p>
          <a:p>
            <a:endParaRPr lang="en-GB" sz="3200" dirty="0"/>
          </a:p>
          <a:p>
            <a:r>
              <a:rPr lang="en-GB" sz="3200" dirty="0"/>
              <a:t>What does the ’10 X’ mean?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100DA1-8A34-9AAB-0227-EBB579617F13}"/>
              </a:ext>
            </a:extLst>
          </p:cNvPr>
          <p:cNvSpPr txBox="1"/>
          <p:nvPr/>
        </p:nvSpPr>
        <p:spPr>
          <a:xfrm>
            <a:off x="228600" y="3336260"/>
            <a:ext cx="52863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Can you see the special piece of glass inside the magnifier?</a:t>
            </a:r>
          </a:p>
          <a:p>
            <a:endParaRPr lang="en-GB" sz="3200" dirty="0"/>
          </a:p>
          <a:p>
            <a:r>
              <a:rPr lang="en-GB" sz="3200" dirty="0"/>
              <a:t>This is called a </a:t>
            </a:r>
            <a:r>
              <a:rPr lang="en-GB" sz="3200" b="1" dirty="0"/>
              <a:t>lens</a:t>
            </a:r>
            <a:r>
              <a:rPr lang="en-GB" sz="3200" dirty="0"/>
              <a:t>.</a:t>
            </a:r>
          </a:p>
          <a:p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7CE8BB-5709-48FE-CFA9-5A75BE9A2ADD}"/>
              </a:ext>
            </a:extLst>
          </p:cNvPr>
          <p:cNvSpPr txBox="1"/>
          <p:nvPr/>
        </p:nvSpPr>
        <p:spPr>
          <a:xfrm>
            <a:off x="250825" y="5580727"/>
            <a:ext cx="8677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You have a lens in each of your eyes – but it’s not made of glass!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374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dirty="0">
                <a:latin typeface="+mj-lt"/>
                <a:ea typeface="+mj-ea"/>
                <a:cs typeface="+mj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5806331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We think that the first magnifying glasses were used by the Romans, nearly 2000 years ago!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But it wasn’t until the late 1500s that some Dutch scientists discovered that using two lenses could increase the amount of magnification.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3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These early microscopes could magnify objects up to 40 X.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pic>
        <p:nvPicPr>
          <p:cNvPr id="2050" name="Picture 2" descr="Science Timeline | Timetoast timelines">
            <a:extLst>
              <a:ext uri="{FF2B5EF4-FFF2-40B4-BE49-F238E27FC236}">
                <a16:creationId xmlns:a16="http://schemas.microsoft.com/office/drawing/2014/main" id="{90F286D4-F8EC-9848-4ED4-0582747EA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r="1148" b="2"/>
          <a:stretch/>
        </p:blipFill>
        <p:spPr bwMode="auto">
          <a:xfrm>
            <a:off x="6235699" y="2248270"/>
            <a:ext cx="2716789" cy="376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1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12224" y="181927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1660s, The British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scientist Robert Hooke used a more powerful microscope to look at and draw one of these…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The Micrographia Microscope - Science Museum Blog">
            <a:extLst>
              <a:ext uri="{FF2B5EF4-FFF2-40B4-BE49-F238E27FC236}">
                <a16:creationId xmlns:a16="http://schemas.microsoft.com/office/drawing/2014/main" id="{D5AA9031-7ED5-C7CE-CA40-8059DBE0E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91" y="3429000"/>
            <a:ext cx="3941274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68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313B00-E83C-E863-AE5A-876044551774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microscopes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improved, they gave us better views of smaller objects.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>
                <a:solidFill>
                  <a:prstClr val="black"/>
                </a:solidFill>
                <a:latin typeface="Calibri" panose="020F0502020204030204"/>
              </a:rPr>
              <a:t>In the 1800s,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 two German scientists used microscopes to look at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cells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98" name="Picture 2" descr="Schwann's Mikroskopie 1839">
            <a:extLst>
              <a:ext uri="{FF2B5EF4-FFF2-40B4-BE49-F238E27FC236}">
                <a16:creationId xmlns:a16="http://schemas.microsoft.com/office/drawing/2014/main" id="{0197F4A7-A08A-5640-45AA-721B21813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047" y="3978502"/>
            <a:ext cx="3810427" cy="284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78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A7994A-3951-C20B-6083-E41E30D600EE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Nowadays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, electron microscopes can magnify things up to 50 million times!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0F6077-5D31-1354-D1C3-E4AD64E3F0D4}"/>
              </a:ext>
            </a:extLst>
          </p:cNvPr>
          <p:cNvSpPr txBox="1"/>
          <p:nvPr/>
        </p:nvSpPr>
        <p:spPr>
          <a:xfrm>
            <a:off x="7987193" y="6154912"/>
            <a:ext cx="141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Quiz</a:t>
            </a:r>
            <a:endParaRPr lang="en-GB" dirty="0"/>
          </a:p>
        </p:txBody>
      </p:sp>
      <p:pic>
        <p:nvPicPr>
          <p:cNvPr id="6" name="Picture 4" descr="JEOL 7600 Scanning Electron Microscope | PNNL">
            <a:extLst>
              <a:ext uri="{FF2B5EF4-FFF2-40B4-BE49-F238E27FC236}">
                <a16:creationId xmlns:a16="http://schemas.microsoft.com/office/drawing/2014/main" id="{4883C207-86D3-C16C-6520-377DA48A5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14" y="2974847"/>
            <a:ext cx="4993639" cy="37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1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0" y="613568"/>
            <a:ext cx="7411939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664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039EAA38F704AA058ADE4B463F7AE" ma:contentTypeVersion="13" ma:contentTypeDescription="Create a new document." ma:contentTypeScope="" ma:versionID="12fd8643c524abac03357484b2bc5b48">
  <xsd:schema xmlns:xsd="http://www.w3.org/2001/XMLSchema" xmlns:xs="http://www.w3.org/2001/XMLSchema" xmlns:p="http://schemas.microsoft.com/office/2006/metadata/properties" xmlns:ns2="742f9599-25f5-4c6a-b45b-e7785a36c7be" xmlns:ns3="26cc5f72-c381-4ce3-b7ce-849aff8e93e7" targetNamespace="http://schemas.microsoft.com/office/2006/metadata/properties" ma:root="true" ma:fieldsID="f778aaeac0097f0f35d19557688b199a" ns2:_="" ns3:_="">
    <xsd:import namespace="742f9599-25f5-4c6a-b45b-e7785a36c7be"/>
    <xsd:import namespace="26cc5f72-c381-4ce3-b7ce-849aff8e93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f9599-25f5-4c6a-b45b-e7785a36c7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c7af76c-f141-45ca-ae1a-4959eb0cbd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cc5f72-c381-4ce3-b7ce-849aff8e93e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05634cfd-2a95-4eca-bf2b-dd1dfc72a9cc}" ma:internalName="TaxCatchAll" ma:showField="CatchAllData" ma:web="26cc5f72-c381-4ce3-b7ce-849aff8e93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2f9599-25f5-4c6a-b45b-e7785a36c7be">
      <Terms xmlns="http://schemas.microsoft.com/office/infopath/2007/PartnerControls"/>
    </lcf76f155ced4ddcb4097134ff3c332f>
    <TaxCatchAll xmlns="26cc5f72-c381-4ce3-b7ce-849aff8e93e7" xsi:nil="true"/>
    <SharedWithUsers xmlns="26cc5f72-c381-4ce3-b7ce-849aff8e93e7">
      <UserInfo>
        <DisplayName>Jack Sullivan (Inflammation and Ageing)</DisplayName>
        <AccountId>50</AccountId>
        <AccountType/>
      </UserInfo>
      <UserInfo>
        <DisplayName>Maariyah Arshad (BSc Chemistry FT)</DisplayName>
        <AccountId>51</AccountId>
        <AccountType/>
      </UserInfo>
      <UserInfo>
        <DisplayName>Suzannah Hughes (PhD School of Chemistry FT)</DisplayName>
        <AccountId>52</AccountId>
        <AccountType/>
      </UserInfo>
      <UserInfo>
        <DisplayName>Edith Lord (MSci Chemistry FT)</DisplayName>
        <AccountId>53</AccountId>
        <AccountType/>
      </UserInfo>
      <UserInfo>
        <DisplayName>Neil Todd (Chemistry)</DisplayName>
        <AccountId>32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4FCE298-DF4B-4E68-B5EE-D0B70F532D2C}"/>
</file>

<file path=customXml/itemProps2.xml><?xml version="1.0" encoding="utf-8"?>
<ds:datastoreItem xmlns:ds="http://schemas.openxmlformats.org/officeDocument/2006/customXml" ds:itemID="{5AD28A27-FD30-4B14-9B2B-4B66AFF091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152E04-3B53-454C-B1F6-2AC047CAECBA}">
  <ds:schemaRefs>
    <ds:schemaRef ds:uri="http://schemas.microsoft.com/office/2006/metadata/properties"/>
    <ds:schemaRef ds:uri="742f9599-25f5-4c6a-b45b-e7785a36c7be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26cc5f72-c381-4ce3-b7ce-849aff8e93e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1288</TotalTime>
  <Words>573</Words>
  <Application>Microsoft Office PowerPoint</Application>
  <PresentationFormat>On-screen Show (4:3)</PresentationFormat>
  <Paragraphs>94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Baguet Script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Zoe Schnepp</dc:creator>
  <cp:lastModifiedBy>Neii Todd (Chemistry)</cp:lastModifiedBy>
  <cp:revision>2</cp:revision>
  <dcterms:created xsi:type="dcterms:W3CDTF">2023-11-20T07:19:02Z</dcterms:created>
  <dcterms:modified xsi:type="dcterms:W3CDTF">2024-03-13T12:00:26Z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0x010100B50039EAA38F704AA058ADE4B463F7AE</vt:lpwstr>
  </property>
  <property fmtid="{D5CDD505-2E9C-101B-9397-08002B2CF9AE}" pid="3" name="MediaServiceImageTags">
    <vt:lpwstr/>
  </property>
</Properties>
</file>